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8"/>
  </p:notesMasterIdLst>
  <p:sldIdLst>
    <p:sldId id="256" r:id="rId5"/>
    <p:sldId id="296" r:id="rId6"/>
    <p:sldId id="297" r:id="rId7"/>
    <p:sldId id="298" r:id="rId8"/>
    <p:sldId id="257" r:id="rId9"/>
    <p:sldId id="261" r:id="rId10"/>
    <p:sldId id="331" r:id="rId11"/>
    <p:sldId id="330" r:id="rId12"/>
    <p:sldId id="333" r:id="rId13"/>
    <p:sldId id="258" r:id="rId14"/>
    <p:sldId id="259" r:id="rId15"/>
    <p:sldId id="334" r:id="rId16"/>
    <p:sldId id="260" r:id="rId17"/>
    <p:sldId id="262" r:id="rId18"/>
    <p:sldId id="263" r:id="rId19"/>
    <p:sldId id="264" r:id="rId20"/>
    <p:sldId id="284" r:id="rId21"/>
    <p:sldId id="272" r:id="rId22"/>
    <p:sldId id="271" r:id="rId23"/>
    <p:sldId id="273" r:id="rId24"/>
    <p:sldId id="270" r:id="rId25"/>
    <p:sldId id="274" r:id="rId26"/>
    <p:sldId id="266" r:id="rId27"/>
    <p:sldId id="275" r:id="rId28"/>
    <p:sldId id="290" r:id="rId29"/>
    <p:sldId id="276" r:id="rId30"/>
    <p:sldId id="286" r:id="rId31"/>
    <p:sldId id="289" r:id="rId32"/>
    <p:sldId id="287" r:id="rId33"/>
    <p:sldId id="277" r:id="rId34"/>
    <p:sldId id="279" r:id="rId35"/>
    <p:sldId id="278" r:id="rId36"/>
    <p:sldId id="280" r:id="rId37"/>
    <p:sldId id="267" r:id="rId38"/>
    <p:sldId id="288" r:id="rId39"/>
    <p:sldId id="285" r:id="rId40"/>
    <p:sldId id="269" r:id="rId41"/>
    <p:sldId id="268" r:id="rId42"/>
    <p:sldId id="282" r:id="rId43"/>
    <p:sldId id="295" r:id="rId44"/>
    <p:sldId id="299" r:id="rId45"/>
    <p:sldId id="300" r:id="rId46"/>
    <p:sldId id="301" r:id="rId47"/>
    <p:sldId id="329" r:id="rId48"/>
    <p:sldId id="328" r:id="rId49"/>
    <p:sldId id="293" r:id="rId50"/>
    <p:sldId id="313" r:id="rId51"/>
    <p:sldId id="314" r:id="rId52"/>
    <p:sldId id="315" r:id="rId53"/>
    <p:sldId id="316" r:id="rId54"/>
    <p:sldId id="317" r:id="rId55"/>
    <p:sldId id="318" r:id="rId56"/>
    <p:sldId id="319" r:id="rId57"/>
    <p:sldId id="320" r:id="rId58"/>
    <p:sldId id="321" r:id="rId59"/>
    <p:sldId id="322" r:id="rId60"/>
    <p:sldId id="326" r:id="rId61"/>
    <p:sldId id="327" r:id="rId62"/>
    <p:sldId id="332" r:id="rId63"/>
    <p:sldId id="265" r:id="rId64"/>
    <p:sldId id="294" r:id="rId65"/>
    <p:sldId id="291" r:id="rId66"/>
    <p:sldId id="283" r:id="rId6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18"/>
    <a:srgbClr val="2B5A7F"/>
    <a:srgbClr val="9DC2E0"/>
    <a:srgbClr val="4F0A4F"/>
    <a:srgbClr val="E19FDF"/>
    <a:srgbClr val="645399"/>
    <a:srgbClr val="AD9DDF"/>
    <a:srgbClr val="A23851"/>
    <a:srgbClr val="DD9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Stijl, donker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Stijl, licht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1" autoAdjust="0"/>
    <p:restoredTop sz="68978" autoAdjust="0"/>
  </p:normalViewPr>
  <p:slideViewPr>
    <p:cSldViewPr snapToGrid="0">
      <p:cViewPr varScale="1">
        <p:scale>
          <a:sx n="63" d="100"/>
          <a:sy n="63" d="100"/>
        </p:scale>
        <p:origin x="72" y="3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753A-9A06-804F-98E6-FD33E57F14C8}" type="datetimeFigureOut">
              <a:rPr lang="nl-NL" smtClean="0"/>
              <a:t>14-10-2019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191BA-05A7-A44A-B328-DC6A54A84F9D}" type="slidenum">
              <a:rPr lang="nl-NL" smtClean="0"/>
              <a:t>‹nr.›</a:t>
            </a:fld>
            <a:endParaRPr lang="nl-NL"/>
          </a:p>
        </p:txBody>
      </p:sp>
    </p:spTree>
    <p:extLst>
      <p:ext uri="{BB962C8B-B14F-4D97-AF65-F5344CB8AC3E}">
        <p14:creationId xmlns:p14="http://schemas.microsoft.com/office/powerpoint/2010/main" val="1686542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datacouncil.ai/talks/active-learning-why-smart-labeling-is-the-future-of-data-annotation?hsLang=en"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youtube.com/watch?v=riSCBXozTHA"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Google </a:t>
            </a:r>
            <a:r>
              <a:rPr lang="nl-NL" dirty="0" err="1"/>
              <a:t>Inception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30</a:t>
            </a:fld>
            <a:endParaRPr lang="nl-NL"/>
          </a:p>
        </p:txBody>
      </p:sp>
    </p:spTree>
    <p:extLst>
      <p:ext uri="{BB962C8B-B14F-4D97-AF65-F5344CB8AC3E}">
        <p14:creationId xmlns:p14="http://schemas.microsoft.com/office/powerpoint/2010/main" val="52503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Microsoft </a:t>
            </a:r>
            <a:r>
              <a:rPr lang="nl-NL" dirty="0" err="1"/>
              <a:t>ResNet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34</a:t>
            </a:fld>
            <a:endParaRPr lang="nl-NL"/>
          </a:p>
        </p:txBody>
      </p:sp>
    </p:spTree>
    <p:extLst>
      <p:ext uri="{BB962C8B-B14F-4D97-AF65-F5344CB8AC3E}">
        <p14:creationId xmlns:p14="http://schemas.microsoft.com/office/powerpoint/2010/main" val="1624527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Dense</a:t>
            </a:r>
            <a:r>
              <a:rPr lang="nl-NL" dirty="0"/>
              <a:t> block: </a:t>
            </a:r>
          </a:p>
          <a:p>
            <a:r>
              <a:rPr lang="nl-NL" dirty="0" err="1"/>
              <a:t>Fully</a:t>
            </a:r>
            <a:r>
              <a:rPr lang="nl-NL" dirty="0"/>
              <a:t> </a:t>
            </a:r>
            <a:r>
              <a:rPr lang="nl-NL" dirty="0" err="1"/>
              <a:t>connect</a:t>
            </a:r>
            <a:r>
              <a:rPr lang="nl-NL" dirty="0"/>
              <a:t> (‘skip’ </a:t>
            </a:r>
            <a:r>
              <a:rPr lang="nl-NL" dirty="0" err="1"/>
              <a:t>connections</a:t>
            </a:r>
            <a:r>
              <a:rPr lang="nl-NL" dirty="0"/>
              <a:t> </a:t>
            </a:r>
            <a:r>
              <a:rPr lang="nl-NL" dirty="0" err="1"/>
              <a:t>to</a:t>
            </a:r>
            <a:r>
              <a:rPr lang="nl-NL" dirty="0"/>
              <a:t> </a:t>
            </a:r>
            <a:r>
              <a:rPr lang="nl-NL" dirty="0" err="1"/>
              <a:t>every</a:t>
            </a:r>
            <a:r>
              <a:rPr lang="nl-NL" dirty="0"/>
              <a:t> ‘</a:t>
            </a:r>
            <a:r>
              <a:rPr lang="nl-NL" dirty="0" err="1"/>
              <a:t>sublayer</a:t>
            </a:r>
            <a:r>
              <a:rPr lang="nl-NL" dirty="0"/>
              <a:t>’ of </a:t>
            </a:r>
            <a:r>
              <a:rPr lang="nl-NL" dirty="0" err="1"/>
              <a:t>the</a:t>
            </a:r>
            <a:r>
              <a:rPr lang="nl-NL" dirty="0"/>
              <a:t> block): </a:t>
            </a:r>
            <a:r>
              <a:rPr lang="nl-NL" dirty="0" err="1"/>
              <a:t>BatchNorm</a:t>
            </a:r>
            <a:r>
              <a:rPr lang="nl-NL" dirty="0"/>
              <a:t> </a:t>
            </a:r>
            <a:r>
              <a:rPr lang="nl-NL" dirty="0" err="1"/>
              <a:t>Layer</a:t>
            </a:r>
            <a:r>
              <a:rPr lang="nl-NL" dirty="0"/>
              <a:t>, </a:t>
            </a:r>
            <a:r>
              <a:rPr lang="nl-NL" dirty="0" err="1"/>
              <a:t>ReLU</a:t>
            </a:r>
            <a:r>
              <a:rPr lang="nl-NL" dirty="0"/>
              <a:t> </a:t>
            </a:r>
            <a:r>
              <a:rPr lang="nl-NL" dirty="0" err="1"/>
              <a:t>activation</a:t>
            </a:r>
            <a:r>
              <a:rPr lang="nl-NL" dirty="0"/>
              <a:t>, Conv2D</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38</a:t>
            </a:fld>
            <a:endParaRPr lang="nl-NL"/>
          </a:p>
        </p:txBody>
      </p:sp>
    </p:spTree>
    <p:extLst>
      <p:ext uri="{BB962C8B-B14F-4D97-AF65-F5344CB8AC3E}">
        <p14:creationId xmlns:p14="http://schemas.microsoft.com/office/powerpoint/2010/main" val="1452255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Relatie tot Transfer </a:t>
            </a:r>
            <a:r>
              <a:rPr lang="nl-NL" dirty="0" err="1"/>
              <a:t>learning</a:t>
            </a:r>
            <a:r>
              <a:rPr lang="nl-NL" dirty="0"/>
              <a:t>: </a:t>
            </a:r>
            <a:r>
              <a:rPr lang="nl-NL" dirty="0" err="1"/>
              <a:t>active</a:t>
            </a:r>
            <a:r>
              <a:rPr lang="nl-NL" dirty="0"/>
              <a:t> </a:t>
            </a:r>
            <a:r>
              <a:rPr lang="nl-NL" dirty="0" err="1"/>
              <a:t>learning</a:t>
            </a:r>
            <a:r>
              <a:rPr lang="nl-NL" dirty="0"/>
              <a:t> is een andere approach om toch met minder data een goed </a:t>
            </a:r>
            <a:r>
              <a:rPr lang="nl-NL" dirty="0" err="1"/>
              <a:t>deep</a:t>
            </a:r>
            <a:r>
              <a:rPr lang="nl-NL" dirty="0"/>
              <a:t> </a:t>
            </a:r>
            <a:r>
              <a:rPr lang="nl-NL" dirty="0" err="1"/>
              <a:t>learning</a:t>
            </a:r>
            <a:r>
              <a:rPr lang="nl-NL" dirty="0"/>
              <a:t> model te maken. Hiervoor moet je wel goede </a:t>
            </a:r>
            <a:r>
              <a:rPr lang="nl-NL" dirty="0" err="1"/>
              <a:t>learners</a:t>
            </a:r>
            <a:r>
              <a:rPr lang="nl-NL" dirty="0"/>
              <a:t> gebruiken uit je dataset…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39</a:t>
            </a:fld>
            <a:endParaRPr lang="nl-NL"/>
          </a:p>
        </p:txBody>
      </p:sp>
    </p:spTree>
    <p:extLst>
      <p:ext uri="{BB962C8B-B14F-4D97-AF65-F5344CB8AC3E}">
        <p14:creationId xmlns:p14="http://schemas.microsoft.com/office/powerpoint/2010/main" val="3590059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Labeling</a:t>
            </a:r>
            <a:r>
              <a:rPr lang="nl-NL" dirty="0"/>
              <a:t> </a:t>
            </a:r>
            <a:r>
              <a:rPr lang="nl-NL" dirty="0" err="1"/>
              <a:t>smarter</a:t>
            </a:r>
            <a:r>
              <a:rPr lang="nl-NL" dirty="0"/>
              <a:t>: big data </a:t>
            </a:r>
            <a:r>
              <a:rPr lang="nl-NL" dirty="0" err="1"/>
              <a:t>challenge</a:t>
            </a:r>
            <a:r>
              <a:rPr lang="nl-NL" dirty="0"/>
              <a:t>: </a:t>
            </a:r>
            <a:r>
              <a:rPr lang="nl-NL" dirty="0" err="1"/>
              <a:t>how</a:t>
            </a:r>
            <a:r>
              <a:rPr lang="nl-NL" dirty="0"/>
              <a:t> do </a:t>
            </a:r>
            <a:r>
              <a:rPr lang="nl-NL" dirty="0" err="1"/>
              <a:t>you</a:t>
            </a:r>
            <a:r>
              <a:rPr lang="nl-NL" dirty="0"/>
              <a:t> label vasts </a:t>
            </a:r>
            <a:r>
              <a:rPr lang="nl-NL" dirty="0" err="1"/>
              <a:t>amounts</a:t>
            </a:r>
            <a:r>
              <a:rPr lang="nl-NL" dirty="0"/>
              <a:t> of data? </a:t>
            </a:r>
            <a:r>
              <a:rPr lang="nl-NL" dirty="0" err="1"/>
              <a:t>You</a:t>
            </a:r>
            <a:r>
              <a:rPr lang="nl-NL" dirty="0"/>
              <a:t> </a:t>
            </a:r>
            <a:r>
              <a:rPr lang="nl-NL" dirty="0" err="1"/>
              <a:t>need</a:t>
            </a:r>
            <a:r>
              <a:rPr lang="nl-NL" dirty="0"/>
              <a:t> </a:t>
            </a:r>
            <a:r>
              <a:rPr lang="nl-NL" dirty="0" err="1"/>
              <a:t>to</a:t>
            </a:r>
            <a:r>
              <a:rPr lang="nl-NL" dirty="0"/>
              <a:t> </a:t>
            </a:r>
            <a:r>
              <a:rPr lang="nl-NL" dirty="0" err="1"/>
              <a:t>be</a:t>
            </a:r>
            <a:r>
              <a:rPr lang="nl-NL" dirty="0"/>
              <a:t> smart </a:t>
            </a:r>
            <a:r>
              <a:rPr lang="nl-NL" dirty="0" err="1"/>
              <a:t>about</a:t>
            </a:r>
            <a:r>
              <a:rPr lang="nl-NL" dirty="0"/>
              <a:t> it. </a:t>
            </a:r>
            <a:r>
              <a:rPr lang="nl-NL" dirty="0" err="1"/>
              <a:t>You</a:t>
            </a:r>
            <a:r>
              <a:rPr lang="nl-NL" dirty="0"/>
              <a:t> </a:t>
            </a:r>
            <a:r>
              <a:rPr lang="nl-NL" dirty="0" err="1"/>
              <a:t>don’t</a:t>
            </a:r>
            <a:r>
              <a:rPr lang="nl-NL" dirty="0"/>
              <a:t> even </a:t>
            </a:r>
            <a:r>
              <a:rPr lang="nl-NL" dirty="0" err="1"/>
              <a:t>need</a:t>
            </a:r>
            <a:r>
              <a:rPr lang="nl-NL" dirty="0"/>
              <a:t> </a:t>
            </a:r>
            <a:r>
              <a:rPr lang="nl-NL" dirty="0" err="1"/>
              <a:t>to</a:t>
            </a:r>
            <a:r>
              <a:rPr lang="nl-NL" dirty="0"/>
              <a:t> label </a:t>
            </a:r>
            <a:r>
              <a:rPr lang="nl-NL" dirty="0" err="1"/>
              <a:t>everything</a:t>
            </a:r>
            <a:r>
              <a:rPr lang="nl-NL" dirty="0"/>
              <a:t>, </a:t>
            </a:r>
            <a:r>
              <a:rPr lang="nl-NL" dirty="0" err="1"/>
              <a:t>just</a:t>
            </a:r>
            <a:r>
              <a:rPr lang="nl-NL" dirty="0"/>
              <a:t> </a:t>
            </a:r>
            <a:r>
              <a:rPr lang="nl-NL" dirty="0" err="1"/>
              <a:t>the</a:t>
            </a:r>
            <a:r>
              <a:rPr lang="nl-NL" dirty="0"/>
              <a:t> most important, most </a:t>
            </a:r>
            <a:r>
              <a:rPr lang="nl-NL" dirty="0" err="1"/>
              <a:t>informative</a:t>
            </a:r>
            <a:r>
              <a:rPr lang="nl-NL" dirty="0"/>
              <a:t> samples, </a:t>
            </a:r>
            <a:r>
              <a:rPr lang="nl-NL" dirty="0" err="1"/>
              <a:t>so</a:t>
            </a:r>
            <a:r>
              <a:rPr lang="nl-NL" dirty="0"/>
              <a:t> </a:t>
            </a:r>
            <a:r>
              <a:rPr lang="nl-NL" dirty="0" err="1"/>
              <a:t>you</a:t>
            </a:r>
            <a:r>
              <a:rPr lang="nl-NL" dirty="0"/>
              <a:t> </a:t>
            </a:r>
            <a:r>
              <a:rPr lang="nl-NL" dirty="0" err="1"/>
              <a:t>can</a:t>
            </a:r>
            <a:r>
              <a:rPr lang="nl-NL" dirty="0"/>
              <a:t> </a:t>
            </a:r>
            <a:r>
              <a:rPr lang="nl-NL" dirty="0" err="1"/>
              <a:t>learn</a:t>
            </a:r>
            <a:r>
              <a:rPr lang="nl-NL" dirty="0"/>
              <a:t> </a:t>
            </a:r>
            <a:r>
              <a:rPr lang="nl-NL" dirty="0" err="1"/>
              <a:t>the</a:t>
            </a:r>
            <a:r>
              <a:rPr lang="nl-NL" dirty="0"/>
              <a:t> </a:t>
            </a:r>
            <a:r>
              <a:rPr lang="nl-NL" dirty="0" err="1"/>
              <a:t>fastest</a:t>
            </a:r>
            <a:r>
              <a:rPr lang="nl-NL" dirty="0"/>
              <a:t>, </a:t>
            </a:r>
            <a:r>
              <a:rPr lang="nl-NL" dirty="0" err="1"/>
              <a:t>with</a:t>
            </a:r>
            <a:r>
              <a:rPr lang="nl-NL" dirty="0"/>
              <a:t> </a:t>
            </a:r>
            <a:r>
              <a:rPr lang="nl-NL" dirty="0" err="1"/>
              <a:t>the</a:t>
            </a:r>
            <a:r>
              <a:rPr lang="nl-NL" dirty="0"/>
              <a:t> </a:t>
            </a:r>
            <a:r>
              <a:rPr lang="nl-NL" dirty="0" err="1"/>
              <a:t>least</a:t>
            </a:r>
            <a:r>
              <a:rPr lang="nl-NL" dirty="0"/>
              <a:t> </a:t>
            </a:r>
            <a:r>
              <a:rPr lang="nl-NL" dirty="0" err="1"/>
              <a:t>amount</a:t>
            </a:r>
            <a:r>
              <a:rPr lang="nl-NL" dirty="0"/>
              <a:t> of data…</a:t>
            </a:r>
          </a:p>
          <a:p>
            <a:endParaRPr lang="nl-NL" dirty="0"/>
          </a:p>
          <a:p>
            <a:r>
              <a:rPr lang="nl-NL" dirty="0" err="1"/>
              <a:t>Good</a:t>
            </a:r>
            <a:r>
              <a:rPr lang="nl-NL" dirty="0"/>
              <a:t> talk </a:t>
            </a:r>
            <a:r>
              <a:rPr lang="nl-NL" dirty="0" err="1"/>
              <a:t>about</a:t>
            </a:r>
            <a:r>
              <a:rPr lang="nl-NL" dirty="0"/>
              <a:t> Active Learning: </a:t>
            </a:r>
          </a:p>
          <a:p>
            <a:endParaRPr lang="nl-NL" dirty="0">
              <a:hlinkClick r:id="rId3"/>
            </a:endParaRPr>
          </a:p>
          <a:p>
            <a:r>
              <a:rPr lang="nl-BE" dirty="0">
                <a:hlinkClick r:id="rId3"/>
              </a:rPr>
              <a:t>https://www.datacouncil.ai/talks/active-learning-why-smart-labeling-is-the-future-of-data-annotation?hsLang=en</a:t>
            </a:r>
            <a:endParaRPr lang="nl-BE" dirty="0"/>
          </a:p>
          <a:p>
            <a:r>
              <a:rPr lang="nl-BE" dirty="0">
                <a:hlinkClick r:id="rId4"/>
              </a:rPr>
              <a:t>https://www.youtube.com/watch?v=riSCBXozTHA</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40</a:t>
            </a:fld>
            <a:endParaRPr lang="nl-NL"/>
          </a:p>
        </p:txBody>
      </p:sp>
    </p:spTree>
    <p:extLst>
      <p:ext uri="{BB962C8B-B14F-4D97-AF65-F5344CB8AC3E}">
        <p14:creationId xmlns:p14="http://schemas.microsoft.com/office/powerpoint/2010/main" val="576631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Mix </a:t>
            </a:r>
            <a:r>
              <a:rPr lang="nl-NL" dirty="0" err="1"/>
              <a:t>between</a:t>
            </a:r>
            <a:r>
              <a:rPr lang="nl-NL" dirty="0"/>
              <a:t> go </a:t>
            </a:r>
            <a:r>
              <a:rPr lang="nl-NL" dirty="0" err="1"/>
              <a:t>fast</a:t>
            </a:r>
            <a:r>
              <a:rPr lang="nl-NL" dirty="0"/>
              <a:t>, </a:t>
            </a:r>
            <a:r>
              <a:rPr lang="nl-NL" dirty="0" err="1"/>
              <a:t>and</a:t>
            </a:r>
            <a:r>
              <a:rPr lang="nl-NL" dirty="0"/>
              <a:t> human in </a:t>
            </a:r>
            <a:r>
              <a:rPr lang="nl-NL" dirty="0" err="1"/>
              <a:t>the</a:t>
            </a:r>
            <a:r>
              <a:rPr lang="nl-NL" dirty="0"/>
              <a:t> mix…</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42</a:t>
            </a:fld>
            <a:endParaRPr lang="nl-NL"/>
          </a:p>
        </p:txBody>
      </p:sp>
    </p:spTree>
    <p:extLst>
      <p:ext uri="{BB962C8B-B14F-4D97-AF65-F5344CB8AC3E}">
        <p14:creationId xmlns:p14="http://schemas.microsoft.com/office/powerpoint/2010/main" val="2803920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Learn</a:t>
            </a:r>
            <a:r>
              <a:rPr lang="nl-NL" dirty="0"/>
              <a:t> </a:t>
            </a:r>
            <a:r>
              <a:rPr lang="nl-NL" dirty="0" err="1"/>
              <a:t>from</a:t>
            </a:r>
            <a:r>
              <a:rPr lang="nl-NL" dirty="0"/>
              <a:t> </a:t>
            </a:r>
            <a:r>
              <a:rPr lang="nl-NL" dirty="0" err="1"/>
              <a:t>the</a:t>
            </a:r>
            <a:r>
              <a:rPr lang="nl-NL" dirty="0"/>
              <a:t> best, most </a:t>
            </a:r>
            <a:r>
              <a:rPr lang="nl-NL" dirty="0" err="1"/>
              <a:t>informative</a:t>
            </a:r>
            <a:r>
              <a:rPr lang="nl-NL" dirty="0"/>
              <a:t> samples first…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46</a:t>
            </a:fld>
            <a:endParaRPr lang="nl-NL"/>
          </a:p>
        </p:txBody>
      </p:sp>
    </p:spTree>
    <p:extLst>
      <p:ext uri="{BB962C8B-B14F-4D97-AF65-F5344CB8AC3E}">
        <p14:creationId xmlns:p14="http://schemas.microsoft.com/office/powerpoint/2010/main" val="1993889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Human </a:t>
            </a:r>
            <a:r>
              <a:rPr lang="nl-NL" dirty="0" err="1"/>
              <a:t>oracle</a:t>
            </a:r>
            <a:r>
              <a:rPr lang="nl-NL" dirty="0"/>
              <a:t> </a:t>
            </a:r>
            <a:r>
              <a:rPr lang="nl-NL" dirty="0" err="1"/>
              <a:t>selects</a:t>
            </a:r>
            <a:r>
              <a:rPr lang="nl-NL" dirty="0"/>
              <a:t> most </a:t>
            </a:r>
            <a:r>
              <a:rPr lang="nl-NL" dirty="0" err="1"/>
              <a:t>promising</a:t>
            </a:r>
            <a:r>
              <a:rPr lang="nl-NL" dirty="0"/>
              <a:t> </a:t>
            </a:r>
            <a:r>
              <a:rPr lang="nl-NL" dirty="0" err="1"/>
              <a:t>initial</a:t>
            </a:r>
            <a:r>
              <a:rPr lang="nl-NL" dirty="0"/>
              <a:t> samples </a:t>
            </a:r>
            <a:r>
              <a:rPr lang="nl-NL" dirty="0" err="1"/>
              <a:t>to</a:t>
            </a:r>
            <a:r>
              <a:rPr lang="nl-NL" dirty="0"/>
              <a:t> </a:t>
            </a:r>
            <a:r>
              <a:rPr lang="nl-NL" dirty="0" err="1"/>
              <a:t>learn</a:t>
            </a:r>
            <a:r>
              <a:rPr lang="nl-NL" dirty="0"/>
              <a:t> </a:t>
            </a:r>
            <a:r>
              <a:rPr lang="nl-NL" dirty="0" err="1"/>
              <a:t>from</a:t>
            </a:r>
            <a:r>
              <a:rPr lang="nl-NL" dirty="0"/>
              <a:t>. Human </a:t>
            </a:r>
            <a:r>
              <a:rPr lang="nl-NL" dirty="0" err="1"/>
              <a:t>oracle</a:t>
            </a:r>
            <a:r>
              <a:rPr lang="nl-NL" dirty="0"/>
              <a:t> </a:t>
            </a:r>
            <a:r>
              <a:rPr lang="nl-NL" dirty="0" err="1"/>
              <a:t>can</a:t>
            </a:r>
            <a:r>
              <a:rPr lang="nl-NL" dirty="0"/>
              <a:t> </a:t>
            </a:r>
            <a:r>
              <a:rPr lang="nl-NL" dirty="0" err="1"/>
              <a:t>be</a:t>
            </a:r>
            <a:r>
              <a:rPr lang="nl-NL" dirty="0"/>
              <a:t> domain expert, but </a:t>
            </a:r>
            <a:r>
              <a:rPr lang="nl-NL" dirty="0" err="1"/>
              <a:t>you</a:t>
            </a:r>
            <a:r>
              <a:rPr lang="nl-NL" dirty="0"/>
              <a:t> </a:t>
            </a:r>
            <a:r>
              <a:rPr lang="nl-NL" dirty="0" err="1"/>
              <a:t>can</a:t>
            </a:r>
            <a:r>
              <a:rPr lang="nl-NL" dirty="0"/>
              <a:t> </a:t>
            </a:r>
            <a:r>
              <a:rPr lang="nl-NL" dirty="0" err="1"/>
              <a:t>also</a:t>
            </a:r>
            <a:r>
              <a:rPr lang="nl-NL" dirty="0"/>
              <a:t> </a:t>
            </a:r>
            <a:r>
              <a:rPr lang="nl-NL" dirty="0" err="1"/>
              <a:t>use</a:t>
            </a:r>
            <a:r>
              <a:rPr lang="nl-NL" dirty="0"/>
              <a:t> </a:t>
            </a:r>
            <a:r>
              <a:rPr lang="nl-NL" dirty="0" err="1"/>
              <a:t>metrics</a:t>
            </a:r>
            <a:r>
              <a:rPr lang="nl-NL" dirty="0"/>
              <a:t> </a:t>
            </a:r>
            <a:r>
              <a:rPr lang="nl-NL" dirty="0" err="1"/>
              <a:t>to</a:t>
            </a:r>
            <a:r>
              <a:rPr lang="nl-NL" dirty="0"/>
              <a:t> </a:t>
            </a:r>
            <a:r>
              <a:rPr lang="nl-NL" dirty="0" err="1"/>
              <a:t>choose</a:t>
            </a:r>
            <a:r>
              <a:rPr lang="nl-NL" dirty="0"/>
              <a:t> most </a:t>
            </a:r>
            <a:r>
              <a:rPr lang="nl-NL" dirty="0" err="1"/>
              <a:t>promising</a:t>
            </a:r>
            <a:r>
              <a:rPr lang="nl-NL" dirty="0"/>
              <a:t>, most </a:t>
            </a:r>
            <a:r>
              <a:rPr lang="nl-NL" dirty="0" err="1"/>
              <a:t>informative</a:t>
            </a:r>
            <a:r>
              <a:rPr lang="nl-NL" dirty="0"/>
              <a:t>, samples (</a:t>
            </a:r>
            <a:r>
              <a:rPr lang="nl-NL" dirty="0" err="1"/>
              <a:t>entropy</a:t>
            </a:r>
            <a:r>
              <a:rPr lang="nl-NL" dirty="0"/>
              <a:t>, </a:t>
            </a:r>
            <a:r>
              <a:rPr lang="nl-NL" dirty="0" err="1"/>
              <a:t>distance</a:t>
            </a:r>
            <a:r>
              <a:rPr lang="nl-NL" dirty="0"/>
              <a:t> </a:t>
            </a:r>
            <a:r>
              <a:rPr lang="nl-NL" dirty="0" err="1"/>
              <a:t>from</a:t>
            </a:r>
            <a:r>
              <a:rPr lang="nl-NL" dirty="0"/>
              <a:t> </a:t>
            </a:r>
            <a:r>
              <a:rPr lang="nl-NL" dirty="0" err="1"/>
              <a:t>mean</a:t>
            </a:r>
            <a:r>
              <a:rPr lang="nl-NL" dirty="0"/>
              <a:t> image, </a:t>
            </a:r>
            <a:r>
              <a:rPr lang="nl-NL" dirty="0" err="1"/>
              <a:t>mean</a:t>
            </a:r>
            <a:r>
              <a:rPr lang="nl-NL" dirty="0"/>
              <a:t> clustering </a:t>
            </a:r>
            <a:r>
              <a:rPr lang="nl-NL" dirty="0" err="1"/>
              <a:t>techniques</a:t>
            </a:r>
            <a:r>
              <a:rPr lang="nl-NL" dirty="0"/>
              <a:t>,… or </a:t>
            </a:r>
            <a:r>
              <a:rPr lang="nl-NL" dirty="0" err="1"/>
              <a:t>just</a:t>
            </a:r>
            <a:r>
              <a:rPr lang="nl-NL" dirty="0"/>
              <a:t> at random – but </a:t>
            </a:r>
            <a:r>
              <a:rPr lang="nl-NL" dirty="0" err="1"/>
              <a:t>less</a:t>
            </a:r>
            <a:r>
              <a:rPr lang="nl-NL" dirty="0"/>
              <a:t> ‘smart’)</a:t>
            </a:r>
          </a:p>
          <a:p>
            <a:endParaRPr lang="nl-NL" dirty="0"/>
          </a:p>
          <a:p>
            <a:r>
              <a:rPr lang="nl-NL" dirty="0"/>
              <a:t>Hyper-parameter: </a:t>
            </a:r>
            <a:r>
              <a:rPr lang="nl-NL" dirty="0" err="1"/>
              <a:t>how</a:t>
            </a:r>
            <a:r>
              <a:rPr lang="nl-NL" dirty="0"/>
              <a:t> </a:t>
            </a:r>
            <a:r>
              <a:rPr lang="nl-NL" dirty="0" err="1"/>
              <a:t>many</a:t>
            </a:r>
            <a:r>
              <a:rPr lang="nl-NL" dirty="0"/>
              <a:t> samples </a:t>
            </a:r>
            <a:r>
              <a:rPr lang="nl-NL" dirty="0" err="1"/>
              <a:t>to</a:t>
            </a:r>
            <a:r>
              <a:rPr lang="nl-NL" dirty="0"/>
              <a:t> pull?</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48</a:t>
            </a:fld>
            <a:endParaRPr lang="nl-NL"/>
          </a:p>
        </p:txBody>
      </p:sp>
    </p:spTree>
    <p:extLst>
      <p:ext uri="{BB962C8B-B14F-4D97-AF65-F5344CB8AC3E}">
        <p14:creationId xmlns:p14="http://schemas.microsoft.com/office/powerpoint/2010/main" val="2366665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Human </a:t>
            </a:r>
            <a:r>
              <a:rPr lang="nl-NL" dirty="0" err="1"/>
              <a:t>oracle</a:t>
            </a:r>
            <a:r>
              <a:rPr lang="nl-NL" dirty="0"/>
              <a:t> </a:t>
            </a:r>
            <a:r>
              <a:rPr lang="nl-NL" dirty="0" err="1"/>
              <a:t>will</a:t>
            </a:r>
            <a:r>
              <a:rPr lang="nl-NL" dirty="0"/>
              <a:t> label </a:t>
            </a:r>
            <a:r>
              <a:rPr lang="nl-NL" dirty="0" err="1"/>
              <a:t>those</a:t>
            </a:r>
            <a:r>
              <a:rPr lang="nl-NL" dirty="0"/>
              <a:t> most </a:t>
            </a:r>
            <a:r>
              <a:rPr lang="nl-NL" dirty="0" err="1"/>
              <a:t>promising</a:t>
            </a:r>
            <a:r>
              <a:rPr lang="nl-NL" dirty="0"/>
              <a:t> samples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49</a:t>
            </a:fld>
            <a:endParaRPr lang="nl-NL"/>
          </a:p>
        </p:txBody>
      </p:sp>
    </p:spTree>
    <p:extLst>
      <p:ext uri="{BB962C8B-B14F-4D97-AF65-F5344CB8AC3E}">
        <p14:creationId xmlns:p14="http://schemas.microsoft.com/office/powerpoint/2010/main" val="2652332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Train </a:t>
            </a:r>
            <a:r>
              <a:rPr lang="nl-NL" dirty="0" err="1"/>
              <a:t>your</a:t>
            </a:r>
            <a:r>
              <a:rPr lang="nl-NL" dirty="0"/>
              <a:t> model on </a:t>
            </a:r>
            <a:r>
              <a:rPr lang="nl-NL" dirty="0" err="1"/>
              <a:t>those</a:t>
            </a:r>
            <a:r>
              <a:rPr lang="nl-NL" dirty="0"/>
              <a:t> samples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50</a:t>
            </a:fld>
            <a:endParaRPr lang="nl-NL"/>
          </a:p>
        </p:txBody>
      </p:sp>
    </p:spTree>
    <p:extLst>
      <p:ext uri="{BB962C8B-B14F-4D97-AF65-F5344CB8AC3E}">
        <p14:creationId xmlns:p14="http://schemas.microsoft.com/office/powerpoint/2010/main" val="3591713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Grote dataset van </a:t>
            </a:r>
            <a:r>
              <a:rPr lang="nl-NL" dirty="0" err="1"/>
              <a:t>labeled</a:t>
            </a:r>
            <a:r>
              <a:rPr lang="nl-NL" dirty="0"/>
              <a:t> data, een benchmark, geeft enorme boost aan de ontwikkeling van nieuwe </a:t>
            </a:r>
            <a:r>
              <a:rPr lang="nl-NL" dirty="0" err="1"/>
              <a:t>deep</a:t>
            </a:r>
            <a:r>
              <a:rPr lang="nl-NL" dirty="0"/>
              <a:t> </a:t>
            </a:r>
            <a:r>
              <a:rPr lang="nl-NL" dirty="0" err="1"/>
              <a:t>learning</a:t>
            </a:r>
            <a:r>
              <a:rPr lang="nl-NL" dirty="0"/>
              <a:t> technieken.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a:t>
            </a:fld>
            <a:endParaRPr lang="nl-NL"/>
          </a:p>
        </p:txBody>
      </p:sp>
    </p:spTree>
    <p:extLst>
      <p:ext uri="{BB962C8B-B14F-4D97-AF65-F5344CB8AC3E}">
        <p14:creationId xmlns:p14="http://schemas.microsoft.com/office/powerpoint/2010/main" val="179423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You</a:t>
            </a:r>
            <a:r>
              <a:rPr lang="nl-NL" dirty="0"/>
              <a:t> </a:t>
            </a:r>
            <a:r>
              <a:rPr lang="nl-NL" dirty="0" err="1"/>
              <a:t>will</a:t>
            </a:r>
            <a:r>
              <a:rPr lang="nl-NL" dirty="0"/>
              <a:t> get a </a:t>
            </a:r>
            <a:r>
              <a:rPr lang="nl-NL" dirty="0" err="1"/>
              <a:t>reasonably</a:t>
            </a:r>
            <a:r>
              <a:rPr lang="nl-NL" dirty="0"/>
              <a:t> high </a:t>
            </a:r>
            <a:r>
              <a:rPr lang="nl-NL" dirty="0" err="1"/>
              <a:t>accuracy</a:t>
            </a:r>
            <a:r>
              <a:rPr lang="nl-NL" dirty="0"/>
              <a:t>, </a:t>
            </a:r>
            <a:r>
              <a:rPr lang="nl-NL" dirty="0" err="1"/>
              <a:t>if</a:t>
            </a:r>
            <a:r>
              <a:rPr lang="nl-NL" dirty="0"/>
              <a:t> </a:t>
            </a:r>
            <a:r>
              <a:rPr lang="nl-NL" dirty="0" err="1"/>
              <a:t>you</a:t>
            </a:r>
            <a:r>
              <a:rPr lang="nl-NL" dirty="0"/>
              <a:t> chose most </a:t>
            </a:r>
            <a:r>
              <a:rPr lang="nl-NL" dirty="0" err="1"/>
              <a:t>promising</a:t>
            </a:r>
            <a:r>
              <a:rPr lang="nl-NL" dirty="0"/>
              <a:t>, </a:t>
            </a:r>
            <a:r>
              <a:rPr lang="nl-NL" dirty="0" err="1"/>
              <a:t>informative</a:t>
            </a:r>
            <a:r>
              <a:rPr lang="nl-NL" dirty="0"/>
              <a:t>, samples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51</a:t>
            </a:fld>
            <a:endParaRPr lang="nl-NL"/>
          </a:p>
        </p:txBody>
      </p:sp>
    </p:spTree>
    <p:extLst>
      <p:ext uri="{BB962C8B-B14F-4D97-AF65-F5344CB8AC3E}">
        <p14:creationId xmlns:p14="http://schemas.microsoft.com/office/powerpoint/2010/main" val="188837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Now</a:t>
            </a:r>
            <a:r>
              <a:rPr lang="nl-NL" dirty="0"/>
              <a:t>, </a:t>
            </a:r>
            <a:r>
              <a:rPr lang="nl-NL" dirty="0" err="1"/>
              <a:t>use</a:t>
            </a:r>
            <a:r>
              <a:rPr lang="nl-NL" dirty="0"/>
              <a:t> </a:t>
            </a:r>
            <a:r>
              <a:rPr lang="nl-NL" dirty="0" err="1"/>
              <a:t>your</a:t>
            </a:r>
            <a:r>
              <a:rPr lang="nl-NL" dirty="0"/>
              <a:t> model </a:t>
            </a:r>
            <a:r>
              <a:rPr lang="nl-NL" dirty="0" err="1"/>
              <a:t>to</a:t>
            </a:r>
            <a:r>
              <a:rPr lang="nl-NL" dirty="0"/>
              <a:t> </a:t>
            </a:r>
            <a:r>
              <a:rPr lang="nl-NL" dirty="0" err="1"/>
              <a:t>infer</a:t>
            </a:r>
            <a:r>
              <a:rPr lang="nl-NL" dirty="0"/>
              <a:t> labels on </a:t>
            </a:r>
            <a:r>
              <a:rPr lang="nl-NL" dirty="0" err="1"/>
              <a:t>the</a:t>
            </a:r>
            <a:r>
              <a:rPr lang="nl-NL" dirty="0"/>
              <a:t> ‘</a:t>
            </a:r>
            <a:r>
              <a:rPr lang="nl-NL" dirty="0" err="1"/>
              <a:t>unlabeled</a:t>
            </a:r>
            <a:r>
              <a:rPr lang="nl-NL" dirty="0"/>
              <a:t> dataset’. </a:t>
            </a:r>
            <a:r>
              <a:rPr lang="nl-NL" dirty="0" err="1"/>
              <a:t>Now</a:t>
            </a:r>
            <a:r>
              <a:rPr lang="nl-NL" dirty="0"/>
              <a:t> </a:t>
            </a:r>
            <a:r>
              <a:rPr lang="nl-NL" dirty="0" err="1"/>
              <a:t>you</a:t>
            </a:r>
            <a:r>
              <a:rPr lang="nl-NL" dirty="0"/>
              <a:t> </a:t>
            </a:r>
            <a:r>
              <a:rPr lang="nl-NL" dirty="0" err="1"/>
              <a:t>will</a:t>
            </a:r>
            <a:r>
              <a:rPr lang="nl-NL" dirty="0"/>
              <a:t> have </a:t>
            </a:r>
            <a:r>
              <a:rPr lang="nl-NL" dirty="0" err="1"/>
              <a:t>other</a:t>
            </a:r>
            <a:r>
              <a:rPr lang="nl-NL" dirty="0"/>
              <a:t> </a:t>
            </a:r>
            <a:r>
              <a:rPr lang="nl-NL" dirty="0" err="1"/>
              <a:t>metrics</a:t>
            </a:r>
            <a:r>
              <a:rPr lang="nl-NL" dirty="0"/>
              <a:t> </a:t>
            </a:r>
            <a:r>
              <a:rPr lang="nl-NL" dirty="0" err="1"/>
              <a:t>to</a:t>
            </a:r>
            <a:r>
              <a:rPr lang="nl-NL" dirty="0"/>
              <a:t> </a:t>
            </a:r>
            <a:r>
              <a:rPr lang="nl-NL" dirty="0" err="1"/>
              <a:t>choose</a:t>
            </a:r>
            <a:r>
              <a:rPr lang="nl-NL" dirty="0"/>
              <a:t> </a:t>
            </a:r>
            <a:r>
              <a:rPr lang="nl-NL" dirty="0" err="1"/>
              <a:t>your</a:t>
            </a:r>
            <a:r>
              <a:rPr lang="nl-NL" dirty="0"/>
              <a:t> next-</a:t>
            </a:r>
            <a:r>
              <a:rPr lang="nl-NL" dirty="0" err="1"/>
              <a:t>round</a:t>
            </a:r>
            <a:r>
              <a:rPr lang="nl-NL" dirty="0"/>
              <a:t> most-</a:t>
            </a:r>
            <a:r>
              <a:rPr lang="nl-NL" dirty="0" err="1"/>
              <a:t>informative</a:t>
            </a:r>
            <a:r>
              <a:rPr lang="nl-NL" dirty="0"/>
              <a:t> samples, like ‘meta data’: </a:t>
            </a:r>
            <a:r>
              <a:rPr lang="nl-NL" dirty="0" err="1"/>
              <a:t>for</a:t>
            </a:r>
            <a:r>
              <a:rPr lang="nl-NL" dirty="0"/>
              <a:t> </a:t>
            </a:r>
            <a:r>
              <a:rPr lang="nl-NL" dirty="0" err="1"/>
              <a:t>instance</a:t>
            </a:r>
            <a:r>
              <a:rPr lang="nl-NL" dirty="0"/>
              <a:t> </a:t>
            </a:r>
            <a:r>
              <a:rPr lang="nl-NL" dirty="0" err="1"/>
              <a:t>the</a:t>
            </a:r>
            <a:r>
              <a:rPr lang="nl-NL" dirty="0"/>
              <a:t> </a:t>
            </a:r>
            <a:r>
              <a:rPr lang="nl-NL" dirty="0" err="1"/>
              <a:t>confidence</a:t>
            </a:r>
            <a:r>
              <a:rPr lang="nl-NL" dirty="0"/>
              <a:t> </a:t>
            </a:r>
            <a:r>
              <a:rPr lang="nl-NL" dirty="0" err="1"/>
              <a:t>your</a:t>
            </a:r>
            <a:r>
              <a:rPr lang="nl-NL" dirty="0"/>
              <a:t> model gave </a:t>
            </a:r>
            <a:r>
              <a:rPr lang="nl-NL" dirty="0" err="1"/>
              <a:t>you</a:t>
            </a:r>
            <a:r>
              <a:rPr lang="nl-NL" dirty="0"/>
              <a:t> </a:t>
            </a:r>
            <a:r>
              <a:rPr lang="nl-NL" dirty="0" err="1"/>
              <a:t>during</a:t>
            </a:r>
            <a:r>
              <a:rPr lang="nl-NL" dirty="0"/>
              <a:t> </a:t>
            </a:r>
            <a:r>
              <a:rPr lang="nl-NL" dirty="0" err="1"/>
              <a:t>inference</a:t>
            </a:r>
            <a:r>
              <a:rPr lang="nl-NL" dirty="0"/>
              <a:t>, </a:t>
            </a:r>
            <a:r>
              <a:rPr lang="nl-NL" dirty="0" err="1"/>
              <a:t>margins</a:t>
            </a:r>
            <a:r>
              <a:rPr lang="nl-NL" dirty="0"/>
              <a:t> </a:t>
            </a:r>
            <a:r>
              <a:rPr lang="nl-NL" dirty="0" err="1"/>
              <a:t>between</a:t>
            </a:r>
            <a:r>
              <a:rPr lang="nl-NL" dirty="0"/>
              <a:t> </a:t>
            </a:r>
            <a:r>
              <a:rPr lang="nl-NL" dirty="0" err="1"/>
              <a:t>your</a:t>
            </a:r>
            <a:r>
              <a:rPr lang="nl-NL" dirty="0"/>
              <a:t> top-5 </a:t>
            </a:r>
            <a:r>
              <a:rPr lang="nl-NL" dirty="0" err="1"/>
              <a:t>predictions</a:t>
            </a:r>
            <a:r>
              <a:rPr lang="nl-NL" dirty="0"/>
              <a:t>, </a:t>
            </a:r>
            <a:r>
              <a:rPr lang="nl-NL" dirty="0" err="1"/>
              <a:t>entropy</a:t>
            </a:r>
            <a:r>
              <a:rPr lang="nl-NL" dirty="0"/>
              <a:t> </a:t>
            </a:r>
            <a:r>
              <a:rPr lang="nl-NL" dirty="0" err="1"/>
              <a:t>calculations</a:t>
            </a:r>
            <a:r>
              <a:rPr lang="nl-NL" dirty="0"/>
              <a: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52</a:t>
            </a:fld>
            <a:endParaRPr lang="nl-NL"/>
          </a:p>
        </p:txBody>
      </p:sp>
    </p:spTree>
    <p:extLst>
      <p:ext uri="{BB962C8B-B14F-4D97-AF65-F5344CB8AC3E}">
        <p14:creationId xmlns:p14="http://schemas.microsoft.com/office/powerpoint/2010/main" val="89516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Select next </a:t>
            </a:r>
            <a:r>
              <a:rPr lang="nl-NL" dirty="0" err="1"/>
              <a:t>round</a:t>
            </a:r>
            <a:r>
              <a:rPr lang="nl-NL" dirty="0"/>
              <a:t> of most </a:t>
            </a:r>
            <a:r>
              <a:rPr lang="nl-NL" dirty="0" err="1"/>
              <a:t>promising</a:t>
            </a:r>
            <a:r>
              <a:rPr lang="nl-NL" dirty="0"/>
              <a:t> new samples </a:t>
            </a:r>
            <a:r>
              <a:rPr lang="nl-NL" dirty="0" err="1"/>
              <a:t>from</a:t>
            </a:r>
            <a:r>
              <a:rPr lang="nl-NL" dirty="0"/>
              <a:t> </a:t>
            </a:r>
            <a:r>
              <a:rPr lang="nl-NL" dirty="0" err="1"/>
              <a:t>your</a:t>
            </a:r>
            <a:r>
              <a:rPr lang="nl-NL" dirty="0"/>
              <a:t> ‘meta-data’ </a:t>
            </a:r>
            <a:r>
              <a:rPr lang="nl-NL" dirty="0" err="1"/>
              <a:t>collected</a:t>
            </a:r>
            <a:r>
              <a:rPr lang="nl-NL" dirty="0"/>
              <a:t> </a:t>
            </a:r>
            <a:r>
              <a:rPr lang="nl-NL" dirty="0" err="1"/>
              <a:t>during</a:t>
            </a:r>
            <a:r>
              <a:rPr lang="nl-NL" dirty="0"/>
              <a:t> </a:t>
            </a:r>
            <a:r>
              <a:rPr lang="nl-NL" dirty="0" err="1"/>
              <a:t>inference</a:t>
            </a:r>
            <a:r>
              <a:rPr lang="nl-NL" dirty="0"/>
              <a:t>. </a:t>
            </a:r>
          </a:p>
          <a:p>
            <a:r>
              <a:rPr lang="nl-NL" dirty="0" err="1"/>
              <a:t>This</a:t>
            </a:r>
            <a:r>
              <a:rPr lang="nl-NL" dirty="0"/>
              <a:t> part, </a:t>
            </a:r>
            <a:r>
              <a:rPr lang="nl-NL" dirty="0" err="1"/>
              <a:t>the</a:t>
            </a:r>
            <a:r>
              <a:rPr lang="nl-NL" dirty="0"/>
              <a:t> </a:t>
            </a:r>
            <a:r>
              <a:rPr lang="nl-NL" dirty="0" err="1"/>
              <a:t>querying</a:t>
            </a:r>
            <a:r>
              <a:rPr lang="nl-NL" dirty="0"/>
              <a:t> </a:t>
            </a:r>
            <a:r>
              <a:rPr lang="nl-NL" dirty="0" err="1"/>
              <a:t>strategy</a:t>
            </a:r>
            <a:r>
              <a:rPr lang="nl-NL" dirty="0"/>
              <a:t> is most </a:t>
            </a:r>
            <a:r>
              <a:rPr lang="nl-NL" dirty="0" err="1"/>
              <a:t>difficult</a:t>
            </a:r>
            <a:r>
              <a:rPr lang="nl-NL" dirty="0"/>
              <a:t> part of </a:t>
            </a:r>
            <a:r>
              <a:rPr lang="nl-NL" dirty="0" err="1"/>
              <a:t>active</a:t>
            </a:r>
            <a:r>
              <a:rPr lang="nl-NL" dirty="0"/>
              <a:t> </a:t>
            </a:r>
            <a:r>
              <a:rPr lang="nl-NL" dirty="0" err="1"/>
              <a:t>learning</a:t>
            </a:r>
            <a:r>
              <a:rPr lang="nl-NL" dirty="0"/>
              <a:t>…</a:t>
            </a:r>
          </a:p>
          <a:p>
            <a:endParaRPr lang="nl-NL" dirty="0"/>
          </a:p>
          <a:p>
            <a:r>
              <a:rPr lang="nl-NL" dirty="0" err="1"/>
              <a:t>Usually</a:t>
            </a:r>
            <a:r>
              <a:rPr lang="nl-NL" dirty="0"/>
              <a:t>, </a:t>
            </a:r>
            <a:r>
              <a:rPr lang="nl-NL" dirty="0" err="1"/>
              <a:t>confidence</a:t>
            </a:r>
            <a:r>
              <a:rPr lang="nl-NL" dirty="0"/>
              <a:t> levels are </a:t>
            </a:r>
            <a:r>
              <a:rPr lang="nl-NL" dirty="0" err="1"/>
              <a:t>used</a:t>
            </a:r>
            <a:r>
              <a:rPr lang="nl-NL" dirty="0"/>
              <a:t> </a:t>
            </a:r>
            <a:r>
              <a:rPr lang="nl-NL" dirty="0" err="1"/>
              <a:t>to</a:t>
            </a:r>
            <a:r>
              <a:rPr lang="nl-NL" dirty="0"/>
              <a:t> </a:t>
            </a:r>
            <a:r>
              <a:rPr lang="nl-NL" dirty="0" err="1"/>
              <a:t>determine</a:t>
            </a:r>
            <a:r>
              <a:rPr lang="nl-NL" dirty="0"/>
              <a:t> </a:t>
            </a:r>
            <a:r>
              <a:rPr lang="nl-NL" dirty="0" err="1"/>
              <a:t>which</a:t>
            </a:r>
            <a:r>
              <a:rPr lang="nl-NL" dirty="0"/>
              <a:t> </a:t>
            </a:r>
            <a:r>
              <a:rPr lang="nl-NL" dirty="0" err="1"/>
              <a:t>ones</a:t>
            </a:r>
            <a:r>
              <a:rPr lang="nl-NL" dirty="0"/>
              <a:t> are </a:t>
            </a:r>
            <a:r>
              <a:rPr lang="nl-NL" dirty="0" err="1"/>
              <a:t>chosen</a:t>
            </a:r>
            <a:r>
              <a:rPr lang="nl-NL" dirty="0"/>
              <a:t>. Too high is </a:t>
            </a:r>
            <a:r>
              <a:rPr lang="nl-NL" dirty="0" err="1"/>
              <a:t>not</a:t>
            </a:r>
            <a:r>
              <a:rPr lang="nl-NL" dirty="0"/>
              <a:t> </a:t>
            </a:r>
            <a:r>
              <a:rPr lang="nl-NL" dirty="0" err="1"/>
              <a:t>chosen</a:t>
            </a:r>
            <a:r>
              <a:rPr lang="nl-NL" dirty="0"/>
              <a:t>, </a:t>
            </a:r>
            <a:r>
              <a:rPr lang="nl-NL" dirty="0" err="1"/>
              <a:t>because</a:t>
            </a:r>
            <a:r>
              <a:rPr lang="nl-NL" dirty="0"/>
              <a:t> model </a:t>
            </a:r>
            <a:r>
              <a:rPr lang="nl-NL" dirty="0" err="1"/>
              <a:t>already</a:t>
            </a:r>
            <a:r>
              <a:rPr lang="nl-NL" dirty="0"/>
              <a:t> </a:t>
            </a:r>
            <a:r>
              <a:rPr lang="nl-NL" dirty="0" err="1"/>
              <a:t>knows</a:t>
            </a:r>
            <a:r>
              <a:rPr lang="nl-NL" dirty="0"/>
              <a:t> these. Too low </a:t>
            </a:r>
            <a:r>
              <a:rPr lang="nl-NL" dirty="0" err="1"/>
              <a:t>confidence</a:t>
            </a:r>
            <a:r>
              <a:rPr lang="nl-NL" dirty="0"/>
              <a:t> is </a:t>
            </a:r>
            <a:r>
              <a:rPr lang="nl-NL" dirty="0" err="1"/>
              <a:t>also</a:t>
            </a:r>
            <a:r>
              <a:rPr lang="nl-NL" dirty="0"/>
              <a:t> </a:t>
            </a:r>
            <a:r>
              <a:rPr lang="nl-NL" dirty="0" err="1"/>
              <a:t>probably</a:t>
            </a:r>
            <a:r>
              <a:rPr lang="nl-NL" dirty="0"/>
              <a:t> </a:t>
            </a:r>
            <a:r>
              <a:rPr lang="nl-NL" dirty="0" err="1"/>
              <a:t>not</a:t>
            </a:r>
            <a:r>
              <a:rPr lang="nl-NL" dirty="0"/>
              <a:t> a </a:t>
            </a:r>
            <a:r>
              <a:rPr lang="nl-NL" dirty="0" err="1"/>
              <a:t>very</a:t>
            </a:r>
            <a:r>
              <a:rPr lang="nl-NL" dirty="0"/>
              <a:t> </a:t>
            </a:r>
            <a:r>
              <a:rPr lang="nl-NL" dirty="0" err="1"/>
              <a:t>good</a:t>
            </a:r>
            <a:r>
              <a:rPr lang="nl-NL" dirty="0"/>
              <a:t> </a:t>
            </a:r>
            <a:r>
              <a:rPr lang="nl-NL" dirty="0" err="1"/>
              <a:t>choice</a:t>
            </a:r>
            <a:r>
              <a:rPr lang="nl-NL" dirty="0"/>
              <a:t>, </a:t>
            </a:r>
            <a:r>
              <a:rPr lang="nl-NL" dirty="0" err="1"/>
              <a:t>because</a:t>
            </a:r>
            <a:r>
              <a:rPr lang="nl-NL" dirty="0"/>
              <a:t> these </a:t>
            </a:r>
            <a:r>
              <a:rPr lang="nl-NL" dirty="0" err="1"/>
              <a:t>might</a:t>
            </a:r>
            <a:r>
              <a:rPr lang="nl-NL" dirty="0"/>
              <a:t> </a:t>
            </a:r>
            <a:r>
              <a:rPr lang="nl-NL" dirty="0" err="1"/>
              <a:t>be</a:t>
            </a:r>
            <a:r>
              <a:rPr lang="nl-NL" dirty="0"/>
              <a:t> ‘spam’, or ‘bad’ samples, samples </a:t>
            </a:r>
            <a:r>
              <a:rPr lang="nl-NL" dirty="0" err="1"/>
              <a:t>with</a:t>
            </a:r>
            <a:r>
              <a:rPr lang="nl-NL" dirty="0"/>
              <a:t> </a:t>
            </a:r>
            <a:r>
              <a:rPr lang="nl-NL" dirty="0" err="1"/>
              <a:t>little</a:t>
            </a:r>
            <a:r>
              <a:rPr lang="nl-NL" dirty="0"/>
              <a:t> </a:t>
            </a:r>
            <a:r>
              <a:rPr lang="nl-NL" dirty="0" err="1"/>
              <a:t>to</a:t>
            </a:r>
            <a:r>
              <a:rPr lang="nl-NL" dirty="0"/>
              <a:t> no </a:t>
            </a:r>
            <a:r>
              <a:rPr lang="nl-NL" dirty="0" err="1"/>
              <a:t>good</a:t>
            </a:r>
            <a:r>
              <a:rPr lang="nl-NL" dirty="0"/>
              <a:t> information </a:t>
            </a:r>
            <a:r>
              <a:rPr lang="nl-NL" dirty="0" err="1"/>
              <a:t>to</a:t>
            </a:r>
            <a:r>
              <a:rPr lang="nl-NL" dirty="0"/>
              <a:t> </a:t>
            </a:r>
            <a:r>
              <a:rPr lang="nl-NL" dirty="0" err="1"/>
              <a:t>use</a:t>
            </a:r>
            <a:r>
              <a:rPr lang="nl-NL" dirty="0"/>
              <a:t>,…or…</a:t>
            </a:r>
            <a:r>
              <a:rPr lang="nl-NL" dirty="0" err="1"/>
              <a:t>they</a:t>
            </a:r>
            <a:r>
              <a:rPr lang="nl-NL" dirty="0"/>
              <a:t> </a:t>
            </a:r>
            <a:r>
              <a:rPr lang="nl-NL" dirty="0" err="1"/>
              <a:t>might</a:t>
            </a:r>
            <a:r>
              <a:rPr lang="nl-NL" dirty="0"/>
              <a:t> </a:t>
            </a:r>
            <a:r>
              <a:rPr lang="nl-NL" dirty="0" err="1"/>
              <a:t>just</a:t>
            </a:r>
            <a:r>
              <a:rPr lang="nl-NL" dirty="0"/>
              <a:t> </a:t>
            </a:r>
            <a:r>
              <a:rPr lang="nl-NL" dirty="0" err="1"/>
              <a:t>be</a:t>
            </a:r>
            <a:r>
              <a:rPr lang="nl-NL" dirty="0"/>
              <a:t> </a:t>
            </a:r>
            <a:r>
              <a:rPr lang="nl-NL" dirty="0" err="1"/>
              <a:t>the</a:t>
            </a:r>
            <a:r>
              <a:rPr lang="nl-NL" dirty="0"/>
              <a:t> </a:t>
            </a:r>
            <a:r>
              <a:rPr lang="nl-NL" dirty="0" err="1"/>
              <a:t>ones</a:t>
            </a:r>
            <a:r>
              <a:rPr lang="nl-NL" dirty="0"/>
              <a:t> </a:t>
            </a:r>
            <a:r>
              <a:rPr lang="nl-NL" dirty="0" err="1"/>
              <a:t>your</a:t>
            </a:r>
            <a:r>
              <a:rPr lang="nl-NL" dirty="0"/>
              <a:t> model is </a:t>
            </a:r>
            <a:r>
              <a:rPr lang="nl-NL" dirty="0" err="1"/>
              <a:t>really</a:t>
            </a:r>
            <a:r>
              <a:rPr lang="nl-NL" dirty="0"/>
              <a:t> bad at </a:t>
            </a:r>
            <a:r>
              <a:rPr lang="nl-NL" dirty="0" err="1"/>
              <a:t>classifying</a:t>
            </a:r>
            <a:r>
              <a:rPr lang="nl-NL" dirty="0"/>
              <a:t>…</a:t>
            </a:r>
            <a:r>
              <a:rPr lang="nl-NL" dirty="0" err="1"/>
              <a:t>so</a:t>
            </a:r>
            <a:r>
              <a:rPr lang="nl-NL" dirty="0"/>
              <a:t> </a:t>
            </a:r>
            <a:r>
              <a:rPr lang="nl-NL" dirty="0" err="1"/>
              <a:t>they</a:t>
            </a:r>
            <a:r>
              <a:rPr lang="nl-NL" dirty="0"/>
              <a:t> </a:t>
            </a:r>
            <a:r>
              <a:rPr lang="nl-NL" dirty="0" err="1"/>
              <a:t>might</a:t>
            </a:r>
            <a:r>
              <a:rPr lang="nl-NL" dirty="0"/>
              <a:t> </a:t>
            </a:r>
            <a:r>
              <a:rPr lang="nl-NL" dirty="0" err="1"/>
              <a:t>actually</a:t>
            </a:r>
            <a:r>
              <a:rPr lang="nl-NL" dirty="0"/>
              <a:t> </a:t>
            </a:r>
            <a:r>
              <a:rPr lang="nl-NL" dirty="0" err="1"/>
              <a:t>sometimes</a:t>
            </a:r>
            <a:r>
              <a:rPr lang="nl-NL" dirty="0"/>
              <a:t> </a:t>
            </a:r>
            <a:r>
              <a:rPr lang="nl-NL" dirty="0" err="1"/>
              <a:t>be</a:t>
            </a:r>
            <a:r>
              <a:rPr lang="nl-NL" dirty="0"/>
              <a:t> (</a:t>
            </a:r>
            <a:r>
              <a:rPr lang="nl-NL" dirty="0" err="1"/>
              <a:t>really</a:t>
            </a:r>
            <a:r>
              <a:rPr lang="nl-NL" dirty="0"/>
              <a:t>) </a:t>
            </a:r>
            <a:r>
              <a:rPr lang="nl-NL" dirty="0" err="1"/>
              <a:t>usefull</a:t>
            </a:r>
            <a:r>
              <a:rPr lang="nl-NL" dirty="0"/>
              <a: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53</a:t>
            </a:fld>
            <a:endParaRPr lang="nl-NL"/>
          </a:p>
        </p:txBody>
      </p:sp>
    </p:spTree>
    <p:extLst>
      <p:ext uri="{BB962C8B-B14F-4D97-AF65-F5344CB8AC3E}">
        <p14:creationId xmlns:p14="http://schemas.microsoft.com/office/powerpoint/2010/main" val="650227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Correctly</a:t>
            </a:r>
            <a:r>
              <a:rPr lang="nl-NL" dirty="0"/>
              <a:t> label </a:t>
            </a:r>
            <a:r>
              <a:rPr lang="nl-NL" dirty="0" err="1"/>
              <a:t>those</a:t>
            </a:r>
            <a:r>
              <a:rPr lang="nl-NL" dirty="0"/>
              <a:t> next </a:t>
            </a:r>
            <a:r>
              <a:rPr lang="nl-NL" dirty="0" err="1"/>
              <a:t>round</a:t>
            </a:r>
            <a:r>
              <a:rPr lang="nl-NL" dirty="0"/>
              <a:t> most </a:t>
            </a:r>
            <a:r>
              <a:rPr lang="nl-NL" dirty="0" err="1"/>
              <a:t>promising</a:t>
            </a:r>
            <a:r>
              <a:rPr lang="nl-NL" dirty="0"/>
              <a:t> samples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54</a:t>
            </a:fld>
            <a:endParaRPr lang="nl-NL"/>
          </a:p>
        </p:txBody>
      </p:sp>
    </p:spTree>
    <p:extLst>
      <p:ext uri="{BB962C8B-B14F-4D97-AF65-F5344CB8AC3E}">
        <p14:creationId xmlns:p14="http://schemas.microsoft.com/office/powerpoint/2010/main" val="2282571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Train </a:t>
            </a:r>
            <a:r>
              <a:rPr lang="nl-NL" dirty="0" err="1"/>
              <a:t>some</a:t>
            </a:r>
            <a:r>
              <a:rPr lang="nl-NL" dirty="0"/>
              <a:t> more </a:t>
            </a:r>
            <a:r>
              <a:rPr lang="nl-NL" dirty="0" err="1"/>
              <a:t>with</a:t>
            </a:r>
            <a:r>
              <a:rPr lang="nl-NL" dirty="0"/>
              <a:t> </a:t>
            </a:r>
            <a:r>
              <a:rPr lang="nl-NL" dirty="0" err="1"/>
              <a:t>those</a:t>
            </a:r>
            <a:r>
              <a:rPr lang="nl-NL" dirty="0"/>
              <a:t> new </a:t>
            </a:r>
            <a:r>
              <a:rPr lang="nl-NL" dirty="0" err="1"/>
              <a:t>examples</a:t>
            </a:r>
            <a:r>
              <a:rPr lang="nl-NL" dirty="0"/>
              <a:t> </a:t>
            </a:r>
            <a:r>
              <a:rPr lang="nl-NL" dirty="0" err="1"/>
              <a:t>to</a:t>
            </a:r>
            <a:r>
              <a:rPr lang="nl-NL" dirty="0"/>
              <a:t> get </a:t>
            </a:r>
            <a:r>
              <a:rPr lang="nl-NL" dirty="0" err="1"/>
              <a:t>higher</a:t>
            </a:r>
            <a:r>
              <a:rPr lang="nl-NL" dirty="0"/>
              <a:t> </a:t>
            </a:r>
            <a:r>
              <a:rPr lang="nl-NL" dirty="0" err="1"/>
              <a:t>accuracy</a:t>
            </a:r>
            <a:r>
              <a:rPr lang="nl-NL" dirty="0"/>
              <a:t> model</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55</a:t>
            </a:fld>
            <a:endParaRPr lang="nl-NL"/>
          </a:p>
        </p:txBody>
      </p:sp>
    </p:spTree>
    <p:extLst>
      <p:ext uri="{BB962C8B-B14F-4D97-AF65-F5344CB8AC3E}">
        <p14:creationId xmlns:p14="http://schemas.microsoft.com/office/powerpoint/2010/main" val="3079082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Repeat</a:t>
            </a:r>
            <a:r>
              <a:rPr lang="nl-NL" dirty="0"/>
              <a:t> proces of </a:t>
            </a:r>
            <a:r>
              <a:rPr lang="nl-NL" dirty="0" err="1"/>
              <a:t>inferencing</a:t>
            </a:r>
            <a:r>
              <a:rPr lang="nl-NL" dirty="0"/>
              <a:t> (</a:t>
            </a:r>
            <a:r>
              <a:rPr lang="nl-NL" dirty="0" err="1"/>
              <a:t>now</a:t>
            </a:r>
            <a:r>
              <a:rPr lang="nl-NL" dirty="0"/>
              <a:t> </a:t>
            </a:r>
            <a:r>
              <a:rPr lang="nl-NL" dirty="0" err="1"/>
              <a:t>with</a:t>
            </a:r>
            <a:r>
              <a:rPr lang="nl-NL" dirty="0"/>
              <a:t> </a:t>
            </a:r>
            <a:r>
              <a:rPr lang="nl-NL" dirty="0" err="1"/>
              <a:t>higher</a:t>
            </a:r>
            <a:r>
              <a:rPr lang="nl-NL" dirty="0"/>
              <a:t> </a:t>
            </a:r>
            <a:r>
              <a:rPr lang="nl-NL" dirty="0" err="1"/>
              <a:t>accuracy</a:t>
            </a:r>
            <a:r>
              <a:rPr lang="nl-NL" dirty="0"/>
              <a:t> model), select most </a:t>
            </a:r>
            <a:r>
              <a:rPr lang="nl-NL" dirty="0" err="1"/>
              <a:t>promising</a:t>
            </a:r>
            <a:r>
              <a:rPr lang="nl-NL" dirty="0"/>
              <a:t> samples,… </a:t>
            </a:r>
            <a:r>
              <a:rPr lang="nl-NL" dirty="0">
                <a:sym typeface="Wingdings" panose="05000000000000000000" pitchFamily="2" charset="2"/>
              </a:rPr>
              <a:t> </a:t>
            </a:r>
            <a:r>
              <a:rPr lang="nl-NL" dirty="0" err="1">
                <a:sym typeface="Wingdings" panose="05000000000000000000" pitchFamily="2" charset="2"/>
              </a:rPr>
              <a:t>until</a:t>
            </a:r>
            <a:r>
              <a:rPr lang="nl-NL" dirty="0">
                <a:sym typeface="Wingdings" panose="05000000000000000000" pitchFamily="2" charset="2"/>
              </a:rPr>
              <a:t> </a:t>
            </a:r>
            <a:r>
              <a:rPr lang="nl-NL" dirty="0" err="1">
                <a:sym typeface="Wingdings" panose="05000000000000000000" pitchFamily="2" charset="2"/>
              </a:rPr>
              <a:t>you</a:t>
            </a:r>
            <a:r>
              <a:rPr lang="nl-NL" dirty="0">
                <a:sym typeface="Wingdings" panose="05000000000000000000" pitchFamily="2" charset="2"/>
              </a:rPr>
              <a:t> run out of time / money / samples </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56</a:t>
            </a:fld>
            <a:endParaRPr lang="nl-NL"/>
          </a:p>
        </p:txBody>
      </p:sp>
    </p:spTree>
    <p:extLst>
      <p:ext uri="{BB962C8B-B14F-4D97-AF65-F5344CB8AC3E}">
        <p14:creationId xmlns:p14="http://schemas.microsoft.com/office/powerpoint/2010/main" val="2827211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More like ‘</a:t>
            </a:r>
            <a:r>
              <a:rPr lang="nl-NL" dirty="0" err="1"/>
              <a:t>mimic</a:t>
            </a:r>
            <a:r>
              <a:rPr lang="nl-NL" dirty="0"/>
              <a:t>’ </a:t>
            </a:r>
            <a:r>
              <a:rPr lang="nl-NL" dirty="0" err="1"/>
              <a:t>learning</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59</a:t>
            </a:fld>
            <a:endParaRPr lang="nl-NL"/>
          </a:p>
        </p:txBody>
      </p:sp>
    </p:spTree>
    <p:extLst>
      <p:ext uri="{BB962C8B-B14F-4D97-AF65-F5344CB8AC3E}">
        <p14:creationId xmlns:p14="http://schemas.microsoft.com/office/powerpoint/2010/main" val="3056805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Model </a:t>
            </a:r>
            <a:r>
              <a:rPr lang="nl-NL" dirty="0" err="1"/>
              <a:t>distillation</a:t>
            </a:r>
            <a:r>
              <a:rPr lang="nl-NL" dirty="0"/>
              <a:t>:</a:t>
            </a:r>
          </a:p>
          <a:p>
            <a:endParaRPr lang="nl-NL" dirty="0"/>
          </a:p>
          <a:p>
            <a:r>
              <a:rPr lang="nl-NL" dirty="0"/>
              <a:t>Stel dat we veel data hebben, maar we hebben niet de resources om zo veel te trainen, of </a:t>
            </a:r>
            <a:r>
              <a:rPr lang="nl-NL" dirty="0" err="1"/>
              <a:t>deep</a:t>
            </a:r>
            <a:r>
              <a:rPr lang="nl-NL" dirty="0"/>
              <a:t> model in memory te laden. We zouden dan de </a:t>
            </a:r>
            <a:r>
              <a:rPr lang="nl-NL" dirty="0" err="1"/>
              <a:t>outputs</a:t>
            </a:r>
            <a:r>
              <a:rPr lang="nl-NL" dirty="0"/>
              <a:t>, en dus niet de </a:t>
            </a:r>
            <a:r>
              <a:rPr lang="nl-NL" dirty="0" err="1"/>
              <a:t>weights</a:t>
            </a:r>
            <a:r>
              <a:rPr lang="nl-NL" dirty="0"/>
              <a:t>, van een pre-</a:t>
            </a:r>
            <a:r>
              <a:rPr lang="nl-NL" dirty="0" err="1"/>
              <a:t>trained</a:t>
            </a:r>
            <a:r>
              <a:rPr lang="nl-NL" dirty="0"/>
              <a:t> model kunnen gebruiken, om ons netwerk te trainen. Dus eigenlijk trainen we ons nieuw netwerk om het grote teacher netwerk te ‘</a:t>
            </a:r>
            <a:r>
              <a:rPr lang="nl-NL" dirty="0" err="1"/>
              <a:t>mimic</a:t>
            </a:r>
            <a:r>
              <a:rPr lang="nl-NL" dirty="0"/>
              <a:t>’-en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60</a:t>
            </a:fld>
            <a:endParaRPr lang="nl-NL"/>
          </a:p>
        </p:txBody>
      </p:sp>
    </p:spTree>
    <p:extLst>
      <p:ext uri="{BB962C8B-B14F-4D97-AF65-F5344CB8AC3E}">
        <p14:creationId xmlns:p14="http://schemas.microsoft.com/office/powerpoint/2010/main" val="1168722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Veel data nodig om </a:t>
            </a:r>
            <a:r>
              <a:rPr lang="nl-NL" dirty="0" err="1"/>
              <a:t>hierarchische</a:t>
            </a:r>
            <a:r>
              <a:rPr lang="nl-NL" dirty="0"/>
              <a:t> opbouw te doen van features, daarom gaan we de basic building </a:t>
            </a:r>
            <a:r>
              <a:rPr lang="nl-NL" dirty="0" err="1"/>
              <a:t>blocks</a:t>
            </a:r>
            <a:r>
              <a:rPr lang="nl-NL" dirty="0"/>
              <a:t> meestal hergebruiken bij transfer </a:t>
            </a:r>
            <a:r>
              <a:rPr lang="nl-NL" dirty="0" err="1"/>
              <a:t>learning</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6</a:t>
            </a:fld>
            <a:endParaRPr lang="nl-NL"/>
          </a:p>
        </p:txBody>
      </p:sp>
    </p:spTree>
    <p:extLst>
      <p:ext uri="{BB962C8B-B14F-4D97-AF65-F5344CB8AC3E}">
        <p14:creationId xmlns:p14="http://schemas.microsoft.com/office/powerpoint/2010/main" val="203037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Best </a:t>
            </a:r>
            <a:r>
              <a:rPr lang="nl-NL" dirty="0" err="1"/>
              <a:t>practise</a:t>
            </a:r>
            <a:r>
              <a:rPr lang="nl-NL" dirty="0"/>
              <a:t>: </a:t>
            </a:r>
            <a:r>
              <a:rPr lang="nl-NL" dirty="0" err="1"/>
              <a:t>freeze</a:t>
            </a:r>
            <a:r>
              <a:rPr lang="nl-NL" dirty="0"/>
              <a:t> </a:t>
            </a:r>
            <a:r>
              <a:rPr lang="nl-NL" dirty="0" err="1"/>
              <a:t>all</a:t>
            </a:r>
            <a:r>
              <a:rPr lang="nl-NL" dirty="0"/>
              <a:t> </a:t>
            </a:r>
            <a:r>
              <a:rPr lang="nl-NL" dirty="0" err="1"/>
              <a:t>layers</a:t>
            </a:r>
            <a:r>
              <a:rPr lang="nl-NL" dirty="0"/>
              <a:t>, behalve de laatste, train. Daarna </a:t>
            </a:r>
            <a:r>
              <a:rPr lang="nl-NL" dirty="0" err="1"/>
              <a:t>unfreeze</a:t>
            </a:r>
            <a:r>
              <a:rPr lang="nl-NL" dirty="0"/>
              <a:t>, en </a:t>
            </a:r>
            <a:r>
              <a:rPr lang="nl-NL" dirty="0" err="1"/>
              <a:t>tweak</a:t>
            </a:r>
            <a:r>
              <a:rPr lang="nl-NL" dirty="0"/>
              <a:t> de andere lagen een beetje</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11</a:t>
            </a:fld>
            <a:endParaRPr lang="nl-NL"/>
          </a:p>
        </p:txBody>
      </p:sp>
    </p:spTree>
    <p:extLst>
      <p:ext uri="{BB962C8B-B14F-4D97-AF65-F5344CB8AC3E}">
        <p14:creationId xmlns:p14="http://schemas.microsoft.com/office/powerpoint/2010/main" val="233093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Bovenste is meest gebruikte manier van transfer </a:t>
            </a:r>
            <a:r>
              <a:rPr lang="nl-NL" dirty="0" err="1"/>
              <a:t>learning</a:t>
            </a:r>
            <a:r>
              <a:rPr lang="nl-NL" dirty="0"/>
              <a:t>, om de </a:t>
            </a:r>
            <a:r>
              <a:rPr lang="nl-NL" dirty="0" err="1"/>
              <a:t>main</a:t>
            </a:r>
            <a:r>
              <a:rPr lang="nl-NL" dirty="0"/>
              <a:t> features te hergebruiken</a:t>
            </a:r>
          </a:p>
          <a:p>
            <a:endParaRPr lang="nl-NL" dirty="0"/>
          </a:p>
          <a:p>
            <a:r>
              <a:rPr lang="nl-NL" dirty="0"/>
              <a:t>De onderste manier kan soms ook werken, meestal als je zeer gelijkaardige input hebt, die toch net een klein beetje anders is. Die eerste lagen moeten dan immers eerst leren die input wat te projecteren in andere dimensies. Eenmaal in die dimensies is het weer min of meer hetzelfde zoals bij het eerste netwerk, en kunnen we dat deel dus gewoon transfereren.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14</a:t>
            </a:fld>
            <a:endParaRPr lang="nl-NL"/>
          </a:p>
        </p:txBody>
      </p:sp>
    </p:spTree>
    <p:extLst>
      <p:ext uri="{BB962C8B-B14F-4D97-AF65-F5344CB8AC3E}">
        <p14:creationId xmlns:p14="http://schemas.microsoft.com/office/powerpoint/2010/main" val="874220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Wanneer er een te groot verschil is tussen de architecturen van de 2 </a:t>
            </a:r>
            <a:r>
              <a:rPr lang="nl-NL" dirty="0" err="1"/>
              <a:t>models</a:t>
            </a:r>
            <a:r>
              <a:rPr lang="nl-NL" dirty="0"/>
              <a:t>, kunnen we moeilijk de </a:t>
            </a:r>
            <a:r>
              <a:rPr lang="nl-NL" dirty="0" err="1"/>
              <a:t>knowledge</a:t>
            </a:r>
            <a:r>
              <a:rPr lang="nl-NL" dirty="0"/>
              <a:t>, de </a:t>
            </a:r>
            <a:r>
              <a:rPr lang="nl-NL" dirty="0" err="1"/>
              <a:t>weights</a:t>
            </a:r>
            <a:r>
              <a:rPr lang="nl-NL" dirty="0"/>
              <a:t>, zomaar gaan transfereren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16</a:t>
            </a:fld>
            <a:endParaRPr lang="nl-NL"/>
          </a:p>
        </p:txBody>
      </p:sp>
    </p:spTree>
    <p:extLst>
      <p:ext uri="{BB962C8B-B14F-4D97-AF65-F5344CB8AC3E}">
        <p14:creationId xmlns:p14="http://schemas.microsoft.com/office/powerpoint/2010/main" val="172107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Dit zijn Top-1 </a:t>
            </a:r>
            <a:r>
              <a:rPr lang="nl-NL" dirty="0" err="1"/>
              <a:t>accuracy</a:t>
            </a:r>
            <a:r>
              <a:rPr lang="nl-NL" dirty="0"/>
              <a:t> scores: geef mij enkel welke klasse jij denkt dat het is (uit de 1000). Meestal neemt men de top-5 </a:t>
            </a:r>
            <a:r>
              <a:rPr lang="nl-NL" dirty="0" err="1"/>
              <a:t>accuracy</a:t>
            </a:r>
            <a:r>
              <a:rPr lang="nl-NL" dirty="0"/>
              <a:t> score: geef mij je top 5 van mogelijke classes, en dan zien of de correcte erbij zit.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21</a:t>
            </a:fld>
            <a:endParaRPr lang="nl-NL"/>
          </a:p>
        </p:txBody>
      </p:sp>
    </p:spTree>
    <p:extLst>
      <p:ext uri="{BB962C8B-B14F-4D97-AF65-F5344CB8AC3E}">
        <p14:creationId xmlns:p14="http://schemas.microsoft.com/office/powerpoint/2010/main" val="135280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22</a:t>
            </a:fld>
            <a:endParaRPr lang="nl-NL"/>
          </a:p>
        </p:txBody>
      </p:sp>
    </p:spTree>
    <p:extLst>
      <p:ext uri="{BB962C8B-B14F-4D97-AF65-F5344CB8AC3E}">
        <p14:creationId xmlns:p14="http://schemas.microsoft.com/office/powerpoint/2010/main" val="3651958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Oxford VGG</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24</a:t>
            </a:fld>
            <a:endParaRPr lang="nl-NL"/>
          </a:p>
        </p:txBody>
      </p:sp>
    </p:spTree>
    <p:extLst>
      <p:ext uri="{BB962C8B-B14F-4D97-AF65-F5344CB8AC3E}">
        <p14:creationId xmlns:p14="http://schemas.microsoft.com/office/powerpoint/2010/main" val="74014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wmf"/><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3999" y="1113180"/>
            <a:ext cx="9144000" cy="2033637"/>
          </a:xfrm>
        </p:spPr>
        <p:txBody>
          <a:bodyPr anchor="b"/>
          <a:lstStyle>
            <a:lvl1pPr algn="ctr">
              <a:defRPr sz="6000" b="1">
                <a:solidFill>
                  <a:schemeClr val="tx1"/>
                </a:solidFill>
                <a:latin typeface="+mn-lt"/>
              </a:defRPr>
            </a:lvl1pPr>
          </a:lstStyle>
          <a:p>
            <a:r>
              <a:rPr lang="nl-NL" dirty="0"/>
              <a:t>Klik om de stijl te bewerken</a:t>
            </a:r>
            <a:endParaRPr lang="nl-BE" dirty="0"/>
          </a:p>
        </p:txBody>
      </p:sp>
      <p:sp>
        <p:nvSpPr>
          <p:cNvPr id="3" name="Ondertitel 2"/>
          <p:cNvSpPr>
            <a:spLocks noGrp="1"/>
          </p:cNvSpPr>
          <p:nvPr>
            <p:ph type="subTitle" idx="1"/>
          </p:nvPr>
        </p:nvSpPr>
        <p:spPr>
          <a:xfrm>
            <a:off x="3697355" y="3322846"/>
            <a:ext cx="4797288" cy="216355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6D69ACB7-8DA7-4AF8-A474-46A1998EDF52}" type="datetimeFigureOut">
              <a:rPr lang="nl-BE" smtClean="0"/>
              <a:t>14/10/2019</a:t>
            </a:fld>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53094" y="3504354"/>
            <a:ext cx="3691761" cy="3353646"/>
          </a:xfrm>
          <a:prstGeom prst="rect">
            <a:avLst/>
          </a:prstGeom>
        </p:spPr>
      </p:pic>
      <p:pic>
        <p:nvPicPr>
          <p:cNvPr id="9" name="Afbeelding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60461" y="6248784"/>
            <a:ext cx="2471076" cy="472691"/>
          </a:xfrm>
          <a:prstGeom prst="rect">
            <a:avLst/>
          </a:prstGeom>
        </p:spPr>
      </p:pic>
    </p:spTree>
    <p:extLst>
      <p:ext uri="{BB962C8B-B14F-4D97-AF65-F5344CB8AC3E}">
        <p14:creationId xmlns:p14="http://schemas.microsoft.com/office/powerpoint/2010/main" val="246991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D69ACB7-8DA7-4AF8-A474-46A1998EDF52}" type="datetimeFigureOut">
              <a:rPr lang="nl-BE" smtClean="0"/>
              <a:t>14/10/2019</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12254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14/10/2019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533006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14/10/2019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550391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14/10/2019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70841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14/10/2019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144752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el en object">
    <p:spTree>
      <p:nvGrpSpPr>
        <p:cNvPr id="1" name=""/>
        <p:cNvGrpSpPr/>
        <p:nvPr/>
      </p:nvGrpSpPr>
      <p:grpSpPr>
        <a:xfrm>
          <a:off x="0" y="0"/>
          <a:ext cx="0" cy="0"/>
          <a:chOff x="0" y="0"/>
          <a:chExt cx="0" cy="0"/>
        </a:xfrm>
      </p:grpSpPr>
      <p:sp>
        <p:nvSpPr>
          <p:cNvPr id="8" name="Ondertitel 2"/>
          <p:cNvSpPr>
            <a:spLocks noGrp="1"/>
          </p:cNvSpPr>
          <p:nvPr>
            <p:ph type="subTitle" idx="1" hasCustomPrompt="1"/>
          </p:nvPr>
        </p:nvSpPr>
        <p:spPr>
          <a:xfrm>
            <a:off x="1236662" y="3429000"/>
            <a:ext cx="4859338" cy="2385060"/>
          </a:xfrm>
          <a:prstGeom prst="rect">
            <a:avLst/>
          </a:prstGeom>
        </p:spPr>
        <p:txBody>
          <a:bodyPr lIns="0" tIns="0" rIns="0" bIns="0">
            <a:normAutofit/>
          </a:bodyPr>
          <a:lstStyle>
            <a:lvl1pPr marL="342900" marR="0" indent="-342900" algn="l" defTabSz="914400" rtl="0" eaLnBrk="1" fontAlgn="auto" latinLnBrk="0" hangingPunct="1">
              <a:lnSpc>
                <a:spcPct val="90000"/>
              </a:lnSpc>
              <a:spcBef>
                <a:spcPts val="1000"/>
              </a:spcBef>
              <a:spcAft>
                <a:spcPts val="0"/>
              </a:spcAft>
              <a:buClr>
                <a:schemeClr val="tx1"/>
              </a:buClr>
              <a:buSzPct val="131000"/>
              <a:buFont typeface="Arial" charset="0"/>
              <a:buChar char="•"/>
              <a:tabLst/>
              <a:defRPr sz="2400">
                <a:solidFill>
                  <a:schemeClr val="tx1"/>
                </a:solidFill>
              </a:defRPr>
            </a:lvl1pPr>
            <a:lvl2pPr marL="539750" indent="-171450" algn="l">
              <a:buFont typeface="Arial" panose="020B0604020202020204" pitchFamily="34" charset="0"/>
              <a:buChar char="•"/>
              <a:tabLst/>
              <a:defRPr sz="2000"/>
            </a:lvl2pPr>
            <a:lvl3pPr marL="801688" indent="-254000" algn="l">
              <a:buFont typeface="Courier New" panose="02070309020205020404" pitchFamily="49" charset="0"/>
              <a:buChar char="o"/>
              <a:tabLst/>
              <a:defRPr sz="2000"/>
            </a:lvl3pPr>
            <a:lvl4pPr marL="1073150" indent="-254000" algn="l">
              <a:buFont typeface="Wingdings" pitchFamily="2" charset="2"/>
              <a:buChar char="§"/>
              <a:tabLst/>
              <a:defRPr sz="2000"/>
            </a:lvl4pPr>
            <a:lvl5pPr marL="801688" indent="-254000" algn="l">
              <a:buFont typeface="Courier New" panose="02070309020205020404" pitchFamily="49" charset="0"/>
              <a:buChar char="o"/>
              <a:tabLst/>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Eerste niveau</a:t>
            </a:r>
          </a:p>
          <a:p>
            <a:pPr lvl="1"/>
            <a:r>
              <a:rPr lang="nl-NL"/>
              <a:t>Tweede niveau</a:t>
            </a:r>
          </a:p>
          <a:p>
            <a:pPr lvl="2"/>
            <a:r>
              <a:rPr lang="nl-NL"/>
              <a:t>Derde niveau</a:t>
            </a:r>
          </a:p>
          <a:p>
            <a:pPr lvl="3"/>
            <a:r>
              <a:rPr lang="nl-NL"/>
              <a:t>Vierde niveau</a:t>
            </a:r>
          </a:p>
          <a:p>
            <a:endParaRPr lang="nl-BE"/>
          </a:p>
        </p:txBody>
      </p:sp>
      <p:sp>
        <p:nvSpPr>
          <p:cNvPr id="12" name="Titel 1"/>
          <p:cNvSpPr>
            <a:spLocks noGrp="1"/>
          </p:cNvSpPr>
          <p:nvPr>
            <p:ph type="ctrTitle" hasCustomPrompt="1"/>
          </p:nvPr>
        </p:nvSpPr>
        <p:spPr>
          <a:xfrm>
            <a:off x="1236662" y="1268413"/>
            <a:ext cx="3695065" cy="2160587"/>
          </a:xfrm>
          <a:prstGeom prst="rect">
            <a:avLst/>
          </a:prstGeom>
        </p:spPr>
        <p:txBody>
          <a:bodyPr lIns="0" tIns="0" rIns="0" bIns="0" anchor="t">
            <a:normAutofit/>
          </a:bodyPr>
          <a:lstStyle>
            <a:lvl1pPr algn="l">
              <a:defRPr sz="3500"/>
            </a:lvl1pPr>
          </a:lstStyle>
          <a:p>
            <a:r>
              <a:rPr lang="nl-NL"/>
              <a:t>Klik om </a:t>
            </a:r>
            <a:br>
              <a:rPr lang="nl-NL"/>
            </a:br>
            <a:r>
              <a:rPr lang="nl-NL"/>
              <a:t>de stijl te bewerken</a:t>
            </a:r>
            <a:endParaRPr lang="nl-BE"/>
          </a:p>
        </p:txBody>
      </p:sp>
    </p:spTree>
    <p:extLst>
      <p:ext uri="{BB962C8B-B14F-4D97-AF65-F5344CB8AC3E}">
        <p14:creationId xmlns:p14="http://schemas.microsoft.com/office/powerpoint/2010/main" val="4254173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14/10/2019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30111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14/10/2019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spTree>
    <p:extLst>
      <p:ext uri="{BB962C8B-B14F-4D97-AF65-F5344CB8AC3E}">
        <p14:creationId xmlns:p14="http://schemas.microsoft.com/office/powerpoint/2010/main" val="82969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38200" y="2291379"/>
            <a:ext cx="10515600" cy="3885584"/>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14/10/2019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pic>
        <p:nvPicPr>
          <p:cNvPr id="8" name="Tijdelijke aanduiding voor inhoud 4">
            <a:extLst>
              <a:ext uri="{FF2B5EF4-FFF2-40B4-BE49-F238E27FC236}">
                <a16:creationId xmlns:a16="http://schemas.microsoft.com/office/drawing/2014/main" id="{F427BB05-6414-294F-BBAB-ADFEDD346C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199" y="64547"/>
            <a:ext cx="3168937" cy="2111993"/>
          </a:xfrm>
          <a:prstGeom prst="rect">
            <a:avLst/>
          </a:prstGeom>
        </p:spPr>
      </p:pic>
      <p:pic>
        <p:nvPicPr>
          <p:cNvPr id="9" name="Tijdelijke aanduiding voor inhoud 4">
            <a:extLst>
              <a:ext uri="{FF2B5EF4-FFF2-40B4-BE49-F238E27FC236}">
                <a16:creationId xmlns:a16="http://schemas.microsoft.com/office/drawing/2014/main" id="{DE54498F-3D4A-DB49-9608-5C8A6D9C74CA}"/>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4520767" y="64547"/>
            <a:ext cx="3150466" cy="2111739"/>
          </a:xfrm>
          <a:prstGeom prst="rect">
            <a:avLst/>
          </a:prstGeom>
        </p:spPr>
      </p:pic>
      <p:pic>
        <p:nvPicPr>
          <p:cNvPr id="10" name="Tijdelijke aanduiding voor inhoud 4">
            <a:extLst>
              <a:ext uri="{FF2B5EF4-FFF2-40B4-BE49-F238E27FC236}">
                <a16:creationId xmlns:a16="http://schemas.microsoft.com/office/drawing/2014/main" id="{81A7D10E-33AC-9748-8EFD-48A1736B0762}"/>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8203335" y="64547"/>
            <a:ext cx="3150465" cy="2118380"/>
          </a:xfrm>
          <a:prstGeom prst="rect">
            <a:avLst/>
          </a:prstGeom>
        </p:spPr>
      </p:pic>
    </p:spTree>
    <p:extLst>
      <p:ext uri="{BB962C8B-B14F-4D97-AF65-F5344CB8AC3E}">
        <p14:creationId xmlns:p14="http://schemas.microsoft.com/office/powerpoint/2010/main" val="102416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pPr/>
              <a:t>14/10/2019</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pPr/>
              <a:t>‹nr.›</a:t>
            </a:fld>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17222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b="1">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4" name="Tijdelijke aanduiding voor datum 3"/>
          <p:cNvSpPr>
            <a:spLocks noGrp="1"/>
          </p:cNvSpPr>
          <p:nvPr>
            <p:ph type="dt" sz="half" idx="10"/>
          </p:nvPr>
        </p:nvSpPr>
        <p:spPr/>
        <p:txBody>
          <a:bodyPr/>
          <a:lstStyle>
            <a:lvl1pPr>
              <a:defRPr>
                <a:solidFill>
                  <a:schemeClr val="tx1"/>
                </a:solidFill>
              </a:defRPr>
            </a:lvl1pPr>
          </a:lstStyle>
          <a:p>
            <a:fld id="{6D69ACB7-8DA7-4AF8-A474-46A1998EDF52}" type="datetimeFigureOut">
              <a:rPr lang="nl-BE" smtClean="0"/>
              <a:pPr/>
              <a:t>14/10/2019</a:t>
            </a:fld>
            <a:endParaRPr lang="nl-BE" dirty="0"/>
          </a:p>
        </p:txBody>
      </p:sp>
      <p:sp>
        <p:nvSpPr>
          <p:cNvPr id="5" name="Tijdelijke aanduiding voor voettekst 4"/>
          <p:cNvSpPr>
            <a:spLocks noGrp="1"/>
          </p:cNvSpPr>
          <p:nvPr>
            <p:ph type="ftr" sz="quarter" idx="11"/>
          </p:nvPr>
        </p:nvSpPr>
        <p:spPr/>
        <p:txBody>
          <a:bodyPr/>
          <a:lstStyle>
            <a:lvl1pPr>
              <a:defRPr>
                <a:solidFill>
                  <a:schemeClr val="tx1"/>
                </a:solidFill>
              </a:defRPr>
            </a:lvl1pPr>
          </a:lstStyle>
          <a:p>
            <a:endParaRPr lang="nl-BE" dirty="0"/>
          </a:p>
        </p:txBody>
      </p:sp>
      <p:sp>
        <p:nvSpPr>
          <p:cNvPr id="6" name="Tijdelijke aanduiding voor dianummer 5"/>
          <p:cNvSpPr>
            <a:spLocks noGrp="1"/>
          </p:cNvSpPr>
          <p:nvPr>
            <p:ph type="sldNum" sz="quarter" idx="12"/>
          </p:nvPr>
        </p:nvSpPr>
        <p:spPr/>
        <p:txBody>
          <a:bodyPr/>
          <a:lstStyle>
            <a:lvl1pPr>
              <a:defRPr>
                <a:solidFill>
                  <a:schemeClr val="tx1"/>
                </a:solidFill>
              </a:defRPr>
            </a:lvl1pPr>
          </a:lstStyle>
          <a:p>
            <a:fld id="{C5EEABA0-D78B-4F9C-9026-5872651F022D}" type="slidenum">
              <a:rPr lang="nl-BE" smtClean="0"/>
              <a:pPr/>
              <a:t>‹nr.›</a:t>
            </a:fld>
            <a:endParaRPr lang="nl-BE" dirty="0"/>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72288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datum 3"/>
          <p:cNvSpPr>
            <a:spLocks noGrp="1"/>
          </p:cNvSpPr>
          <p:nvPr>
            <p:ph type="dt" sz="half" idx="10"/>
          </p:nvPr>
        </p:nvSpPr>
        <p:spPr>
          <a:xfrm>
            <a:off x="2427890" y="6356350"/>
            <a:ext cx="1411014" cy="365125"/>
          </a:xfrm>
        </p:spPr>
        <p:txBody>
          <a:bodyPr/>
          <a:lstStyle/>
          <a:p>
            <a:fld id="{6D69ACB7-8DA7-4AF8-A474-46A1998EDF52}" type="datetimeFigureOut">
              <a:rPr lang="nl-BE" smtClean="0"/>
              <a:t>14/10/2019</a:t>
            </a:fld>
            <a:endParaRPr lang="nl-BE" dirty="0"/>
          </a:p>
        </p:txBody>
      </p:sp>
      <p:sp>
        <p:nvSpPr>
          <p:cNvPr id="11" name="Tijdelijke aanduiding voor voettekst 4"/>
          <p:cNvSpPr>
            <a:spLocks noGrp="1"/>
          </p:cNvSpPr>
          <p:nvPr>
            <p:ph type="ftr" sz="quarter" idx="11"/>
          </p:nvPr>
        </p:nvSpPr>
        <p:spPr>
          <a:xfrm>
            <a:off x="4038600" y="6356350"/>
            <a:ext cx="4114800" cy="365125"/>
          </a:xfrm>
        </p:spPr>
        <p:txBody>
          <a:bodyPr/>
          <a:lstStyle/>
          <a:p>
            <a:endParaRPr lang="nl-BE"/>
          </a:p>
        </p:txBody>
      </p:sp>
      <p:sp>
        <p:nvSpPr>
          <p:cNvPr id="12" name="Tijdelijke aanduiding voor dianummer 5"/>
          <p:cNvSpPr>
            <a:spLocks noGrp="1"/>
          </p:cNvSpPr>
          <p:nvPr>
            <p:ph type="sldNum" sz="quarter" idx="12"/>
          </p:nvPr>
        </p:nvSpPr>
        <p:spPr>
          <a:xfrm>
            <a:off x="838200" y="6356350"/>
            <a:ext cx="1411014" cy="365125"/>
          </a:xfrm>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850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6D69ACB7-8DA7-4AF8-A474-46A1998EDF52}" type="datetimeFigureOut">
              <a:rPr lang="nl-BE" smtClean="0"/>
              <a:t>14/10/2019</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C5EEABA0-D78B-4F9C-9026-5872651F022D}" type="slidenum">
              <a:rPr lang="nl-BE" smtClean="0"/>
              <a:t>‹nr.›</a:t>
            </a:fld>
            <a:endParaRPr lang="nl-BE"/>
          </a:p>
        </p:txBody>
      </p:sp>
      <p:pic>
        <p:nvPicPr>
          <p:cNvPr id="10" name="Afbeelding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903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t>14/10/2019</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t>‹nr.›</a:t>
            </a:fld>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61893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atum 3"/>
          <p:cNvSpPr>
            <a:spLocks noGrp="1"/>
          </p:cNvSpPr>
          <p:nvPr>
            <p:ph type="dt" sz="half" idx="2"/>
          </p:nvPr>
        </p:nvSpPr>
        <p:spPr>
          <a:xfrm>
            <a:off x="2427890" y="6356350"/>
            <a:ext cx="14110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D69ACB7-8DA7-4AF8-A474-46A1998EDF52}" type="datetimeFigureOut">
              <a:rPr lang="nl-BE" smtClean="0"/>
              <a:pPr/>
              <a:t>14/10/2019</a:t>
            </a:fld>
            <a:endParaRPr lang="nl-BE" dirty="0"/>
          </a:p>
        </p:txBody>
      </p:sp>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838200" y="6356350"/>
            <a:ext cx="1411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EABA0-D78B-4F9C-9026-5872651F022D}" type="slidenum">
              <a:rPr lang="nl-BE" smtClean="0"/>
              <a:pPr/>
              <a:t>‹nr.›</a:t>
            </a:fld>
            <a:endParaRPr lang="nl-BE" dirty="0"/>
          </a:p>
        </p:txBody>
      </p:sp>
    </p:spTree>
    <p:extLst>
      <p:ext uri="{BB962C8B-B14F-4D97-AF65-F5344CB8AC3E}">
        <p14:creationId xmlns:p14="http://schemas.microsoft.com/office/powerpoint/2010/main" val="2810945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3"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4" r:id="rId15"/>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9.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0.png"/><Relationship Id="rId7"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2.png"/><Relationship Id="rId10" Type="http://schemas.openxmlformats.org/officeDocument/2006/relationships/image" Target="../media/image65.png"/><Relationship Id="rId4" Type="http://schemas.openxmlformats.org/officeDocument/2006/relationships/image" Target="../media/image71.png"/><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70.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71.pn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1.png"/><Relationship Id="rId12"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65.png"/><Relationship Id="rId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70.png"/><Relationship Id="rId9" Type="http://schemas.openxmlformats.org/officeDocument/2006/relationships/image" Target="../media/image67.png"/></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1.png"/><Relationship Id="rId12"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65.png"/><Relationship Id="rId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4.png"/><Relationship Id="rId9" Type="http://schemas.openxmlformats.org/officeDocument/2006/relationships/image" Target="../media/image67.png"/></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3.png"/><Relationship Id="rId7" Type="http://schemas.openxmlformats.org/officeDocument/2006/relationships/image" Target="../media/image67.png"/><Relationship Id="rId12"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5.png"/><Relationship Id="rId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4.png"/><Relationship Id="rId9"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
                <a:latin typeface="Calibri"/>
                <a:ea typeface="Calibri"/>
                <a:cs typeface="Calibri"/>
                <a:sym typeface="Calibri"/>
              </a:rPr>
              <a:t>Neural Networks</a:t>
            </a:r>
            <a:endParaRPr>
              <a:latin typeface="Calibri"/>
              <a:ea typeface="Calibri"/>
              <a:cs typeface="Calibri"/>
              <a:sym typeface="Calibri"/>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nl-NL" dirty="0">
                <a:latin typeface="Calibri"/>
                <a:ea typeface="Calibri"/>
                <a:cs typeface="Calibri"/>
                <a:sym typeface="Calibri"/>
              </a:rPr>
              <a:t>Transfer Learning – Active Learning</a:t>
            </a:r>
            <a:endParaRPr dirty="0">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3831562" y="6254600"/>
            <a:ext cx="4528875" cy="60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8AE4A0-0388-4042-9354-B01922BB37E5}"/>
              </a:ext>
            </a:extLst>
          </p:cNvPr>
          <p:cNvSpPr>
            <a:spLocks noGrp="1"/>
          </p:cNvSpPr>
          <p:nvPr>
            <p:ph type="title"/>
          </p:nvPr>
        </p:nvSpPr>
        <p:spPr/>
        <p:txBody>
          <a:bodyPr/>
          <a:lstStyle/>
          <a:p>
            <a:endParaRPr lang="nl-BE"/>
          </a:p>
        </p:txBody>
      </p:sp>
      <p:pic>
        <p:nvPicPr>
          <p:cNvPr id="4" name="Tijdelijke aanduiding voor inhoud 3">
            <a:extLst>
              <a:ext uri="{FF2B5EF4-FFF2-40B4-BE49-F238E27FC236}">
                <a16:creationId xmlns:a16="http://schemas.microsoft.com/office/drawing/2014/main" id="{BE271BAD-DAB9-4853-AC87-D086B7E587BA}"/>
              </a:ext>
            </a:extLst>
          </p:cNvPr>
          <p:cNvPicPr>
            <a:picLocks noGrp="1" noChangeAspect="1"/>
          </p:cNvPicPr>
          <p:nvPr>
            <p:ph idx="1"/>
          </p:nvPr>
        </p:nvPicPr>
        <p:blipFill>
          <a:blip r:embed="rId2"/>
          <a:stretch>
            <a:fillRect/>
          </a:stretch>
        </p:blipFill>
        <p:spPr>
          <a:xfrm>
            <a:off x="593124" y="364345"/>
            <a:ext cx="11446476" cy="5886759"/>
          </a:xfrm>
          <a:prstGeom prst="rect">
            <a:avLst/>
          </a:prstGeom>
        </p:spPr>
      </p:pic>
    </p:spTree>
    <p:extLst>
      <p:ext uri="{BB962C8B-B14F-4D97-AF65-F5344CB8AC3E}">
        <p14:creationId xmlns:p14="http://schemas.microsoft.com/office/powerpoint/2010/main" val="116090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C0D68D-E9EB-4488-9D8E-43C25DA4BB5B}"/>
              </a:ext>
            </a:extLst>
          </p:cNvPr>
          <p:cNvSpPr>
            <a:spLocks noGrp="1"/>
          </p:cNvSpPr>
          <p:nvPr>
            <p:ph type="title"/>
          </p:nvPr>
        </p:nvSpPr>
        <p:spPr/>
        <p:txBody>
          <a:bodyPr/>
          <a:lstStyle/>
          <a:p>
            <a:endParaRPr lang="nl-BE"/>
          </a:p>
        </p:txBody>
      </p:sp>
      <p:pic>
        <p:nvPicPr>
          <p:cNvPr id="4" name="Tijdelijke aanduiding voor inhoud 3">
            <a:extLst>
              <a:ext uri="{FF2B5EF4-FFF2-40B4-BE49-F238E27FC236}">
                <a16:creationId xmlns:a16="http://schemas.microsoft.com/office/drawing/2014/main" id="{7977F041-5D35-4AEC-91DE-E85624430614}"/>
              </a:ext>
            </a:extLst>
          </p:cNvPr>
          <p:cNvPicPr>
            <a:picLocks noGrp="1" noChangeAspect="1"/>
          </p:cNvPicPr>
          <p:nvPr>
            <p:ph idx="1"/>
          </p:nvPr>
        </p:nvPicPr>
        <p:blipFill>
          <a:blip r:embed="rId3"/>
          <a:stretch>
            <a:fillRect/>
          </a:stretch>
        </p:blipFill>
        <p:spPr>
          <a:xfrm>
            <a:off x="553994" y="0"/>
            <a:ext cx="11084011" cy="6234756"/>
          </a:xfrm>
          <a:prstGeom prst="rect">
            <a:avLst/>
          </a:prstGeom>
        </p:spPr>
      </p:pic>
    </p:spTree>
    <p:extLst>
      <p:ext uri="{BB962C8B-B14F-4D97-AF65-F5344CB8AC3E}">
        <p14:creationId xmlns:p14="http://schemas.microsoft.com/office/powerpoint/2010/main" val="303993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7C9524-16D7-4EA7-A4D1-B60B73AFF232}"/>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2CE70B03-DF7B-4707-930A-B0E3EBCB476B}"/>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979F1159-2898-4D7B-BBCC-ED826701CBE8}"/>
              </a:ext>
            </a:extLst>
          </p:cNvPr>
          <p:cNvPicPr>
            <a:picLocks noChangeAspect="1"/>
          </p:cNvPicPr>
          <p:nvPr/>
        </p:nvPicPr>
        <p:blipFill>
          <a:blip r:embed="rId2"/>
          <a:stretch>
            <a:fillRect/>
          </a:stretch>
        </p:blipFill>
        <p:spPr>
          <a:xfrm>
            <a:off x="0" y="1100048"/>
            <a:ext cx="12191999" cy="4657904"/>
          </a:xfrm>
          <a:prstGeom prst="rect">
            <a:avLst/>
          </a:prstGeom>
        </p:spPr>
      </p:pic>
    </p:spTree>
    <p:extLst>
      <p:ext uri="{BB962C8B-B14F-4D97-AF65-F5344CB8AC3E}">
        <p14:creationId xmlns:p14="http://schemas.microsoft.com/office/powerpoint/2010/main" val="1953694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B2278C-3A4D-4006-A3D9-0EAF1DF600C1}"/>
              </a:ext>
            </a:extLst>
          </p:cNvPr>
          <p:cNvSpPr>
            <a:spLocks noGrp="1"/>
          </p:cNvSpPr>
          <p:nvPr>
            <p:ph type="title"/>
          </p:nvPr>
        </p:nvSpPr>
        <p:spPr/>
        <p:txBody>
          <a:bodyPr/>
          <a:lstStyle/>
          <a:p>
            <a:endParaRPr lang="nl-BE"/>
          </a:p>
        </p:txBody>
      </p:sp>
      <p:pic>
        <p:nvPicPr>
          <p:cNvPr id="4" name="Tijdelijke aanduiding voor inhoud 3">
            <a:extLst>
              <a:ext uri="{FF2B5EF4-FFF2-40B4-BE49-F238E27FC236}">
                <a16:creationId xmlns:a16="http://schemas.microsoft.com/office/drawing/2014/main" id="{CB891433-BEAD-49E1-ADD1-AB58145B687B}"/>
              </a:ext>
            </a:extLst>
          </p:cNvPr>
          <p:cNvPicPr>
            <a:picLocks noGrp="1" noChangeAspect="1"/>
          </p:cNvPicPr>
          <p:nvPr>
            <p:ph idx="1"/>
          </p:nvPr>
        </p:nvPicPr>
        <p:blipFill rotWithShape="1">
          <a:blip r:embed="rId2"/>
          <a:srcRect b="9550"/>
          <a:stretch/>
        </p:blipFill>
        <p:spPr>
          <a:xfrm>
            <a:off x="0" y="0"/>
            <a:ext cx="12192000" cy="6203092"/>
          </a:xfrm>
          <a:prstGeom prst="rect">
            <a:avLst/>
          </a:prstGeom>
        </p:spPr>
      </p:pic>
    </p:spTree>
    <p:extLst>
      <p:ext uri="{BB962C8B-B14F-4D97-AF65-F5344CB8AC3E}">
        <p14:creationId xmlns:p14="http://schemas.microsoft.com/office/powerpoint/2010/main" val="2085740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C0B38FB9-28E5-430D-895A-B029BC3E252A}"/>
              </a:ext>
            </a:extLst>
          </p:cNvPr>
          <p:cNvPicPr>
            <a:picLocks noChangeAspect="1"/>
          </p:cNvPicPr>
          <p:nvPr/>
        </p:nvPicPr>
        <p:blipFill>
          <a:blip r:embed="rId3"/>
          <a:stretch>
            <a:fillRect/>
          </a:stretch>
        </p:blipFill>
        <p:spPr>
          <a:xfrm>
            <a:off x="2037783" y="131612"/>
            <a:ext cx="8116433" cy="2772162"/>
          </a:xfrm>
          <a:prstGeom prst="rect">
            <a:avLst/>
          </a:prstGeom>
          <a:solidFill>
            <a:srgbClr val="000000">
              <a:shade val="95000"/>
            </a:srgbClr>
          </a:solidFill>
          <a:ln w="6350" cap="sq">
            <a:solidFill>
              <a:srgbClr val="000000"/>
            </a:solidFill>
            <a:miter lim="800000"/>
          </a:ln>
          <a:effectLst>
            <a:outerShdw blurRad="254000" dist="190500" dir="2700000" sy="90000" algn="bl" rotWithShape="0">
              <a:srgbClr val="000000">
                <a:alpha val="40000"/>
              </a:srgbClr>
            </a:outerShdw>
          </a:effectLst>
        </p:spPr>
      </p:pic>
      <p:pic>
        <p:nvPicPr>
          <p:cNvPr id="5" name="Afbeelding 4">
            <a:extLst>
              <a:ext uri="{FF2B5EF4-FFF2-40B4-BE49-F238E27FC236}">
                <a16:creationId xmlns:a16="http://schemas.microsoft.com/office/drawing/2014/main" id="{E4215BAB-8E6F-4F62-8C27-D2C0EE37F95F}"/>
              </a:ext>
            </a:extLst>
          </p:cNvPr>
          <p:cNvPicPr>
            <a:picLocks noChangeAspect="1"/>
          </p:cNvPicPr>
          <p:nvPr/>
        </p:nvPicPr>
        <p:blipFill>
          <a:blip r:embed="rId4"/>
          <a:stretch>
            <a:fillRect/>
          </a:stretch>
        </p:blipFill>
        <p:spPr>
          <a:xfrm>
            <a:off x="2037783" y="3029613"/>
            <a:ext cx="8116433" cy="3696775"/>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616300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D5948A-0A16-4C2C-9A4C-8E5D54198113}"/>
              </a:ext>
            </a:extLst>
          </p:cNvPr>
          <p:cNvSpPr>
            <a:spLocks noGrp="1"/>
          </p:cNvSpPr>
          <p:nvPr>
            <p:ph type="title"/>
          </p:nvPr>
        </p:nvSpPr>
        <p:spPr/>
        <p:txBody>
          <a:bodyPr/>
          <a:lstStyle/>
          <a:p>
            <a:endParaRPr lang="nl-BE"/>
          </a:p>
        </p:txBody>
      </p:sp>
      <p:pic>
        <p:nvPicPr>
          <p:cNvPr id="4" name="Tijdelijke aanduiding voor inhoud 3">
            <a:extLst>
              <a:ext uri="{FF2B5EF4-FFF2-40B4-BE49-F238E27FC236}">
                <a16:creationId xmlns:a16="http://schemas.microsoft.com/office/drawing/2014/main" id="{B4A5943A-6FFD-4557-9091-40E9C18EDEA4}"/>
              </a:ext>
            </a:extLst>
          </p:cNvPr>
          <p:cNvPicPr>
            <a:picLocks noGrp="1" noChangeAspect="1"/>
          </p:cNvPicPr>
          <p:nvPr>
            <p:ph idx="1"/>
          </p:nvPr>
        </p:nvPicPr>
        <p:blipFill>
          <a:blip r:embed="rId2"/>
          <a:stretch>
            <a:fillRect/>
          </a:stretch>
        </p:blipFill>
        <p:spPr>
          <a:xfrm>
            <a:off x="135924" y="202534"/>
            <a:ext cx="11640065" cy="6117111"/>
          </a:xfrm>
          <a:prstGeom prst="rect">
            <a:avLst/>
          </a:prstGeom>
        </p:spPr>
      </p:pic>
    </p:spTree>
    <p:extLst>
      <p:ext uri="{BB962C8B-B14F-4D97-AF65-F5344CB8AC3E}">
        <p14:creationId xmlns:p14="http://schemas.microsoft.com/office/powerpoint/2010/main" val="218131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D339D4-2BFD-4CC6-9FB9-279C9A8C53D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DB8A3E7C-4F39-496F-A852-27E206691652}"/>
              </a:ext>
            </a:extLst>
          </p:cNvPr>
          <p:cNvSpPr>
            <a:spLocks noGrp="1"/>
          </p:cNvSpPr>
          <p:nvPr>
            <p:ph idx="1"/>
          </p:nvPr>
        </p:nvSpPr>
        <p:spPr/>
        <p:txBody>
          <a:bodyPr/>
          <a:lstStyle/>
          <a:p>
            <a:endParaRPr lang="nl-BE"/>
          </a:p>
        </p:txBody>
      </p:sp>
      <p:pic>
        <p:nvPicPr>
          <p:cNvPr id="5" name="Afbeelding 4">
            <a:extLst>
              <a:ext uri="{FF2B5EF4-FFF2-40B4-BE49-F238E27FC236}">
                <a16:creationId xmlns:a16="http://schemas.microsoft.com/office/drawing/2014/main" id="{6CAD9480-1F26-40B2-87E2-3AC48D03C364}"/>
              </a:ext>
            </a:extLst>
          </p:cNvPr>
          <p:cNvPicPr>
            <a:picLocks noChangeAspect="1"/>
          </p:cNvPicPr>
          <p:nvPr/>
        </p:nvPicPr>
        <p:blipFill>
          <a:blip r:embed="rId3"/>
          <a:stretch>
            <a:fillRect/>
          </a:stretch>
        </p:blipFill>
        <p:spPr>
          <a:xfrm>
            <a:off x="838200" y="0"/>
            <a:ext cx="10079900" cy="6176963"/>
          </a:xfrm>
          <a:prstGeom prst="rect">
            <a:avLst/>
          </a:prstGeom>
        </p:spPr>
      </p:pic>
    </p:spTree>
    <p:extLst>
      <p:ext uri="{BB962C8B-B14F-4D97-AF65-F5344CB8AC3E}">
        <p14:creationId xmlns:p14="http://schemas.microsoft.com/office/powerpoint/2010/main" val="2757979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28A158B2-0B00-4389-9DB1-6FC2801ADBAC}"/>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Image Classification</a:t>
            </a:r>
            <a:br>
              <a:rPr lang="en-US" sz="5400" dirty="0">
                <a:solidFill>
                  <a:schemeClr val="bg1">
                    <a:lumMod val="95000"/>
                    <a:lumOff val="5000"/>
                  </a:schemeClr>
                </a:solidFill>
                <a:latin typeface="+mj-lt"/>
              </a:rPr>
            </a:br>
            <a:r>
              <a:rPr lang="en-US" sz="5400" dirty="0">
                <a:solidFill>
                  <a:schemeClr val="bg1">
                    <a:lumMod val="95000"/>
                    <a:lumOff val="5000"/>
                  </a:schemeClr>
                </a:solidFill>
                <a:latin typeface="+mj-lt"/>
              </a:rPr>
              <a:t>Pre-trained models</a:t>
            </a:r>
            <a:br>
              <a:rPr lang="en-US" sz="5400" dirty="0">
                <a:solidFill>
                  <a:schemeClr val="bg1">
                    <a:lumMod val="95000"/>
                    <a:lumOff val="5000"/>
                  </a:schemeClr>
                </a:solidFill>
                <a:latin typeface="+mj-lt"/>
              </a:rPr>
            </a:br>
            <a:r>
              <a:rPr lang="en-US" sz="5400" dirty="0">
                <a:solidFill>
                  <a:schemeClr val="bg1">
                    <a:lumMod val="95000"/>
                    <a:lumOff val="5000"/>
                  </a:schemeClr>
                </a:solidFill>
                <a:latin typeface="+mj-lt"/>
              </a:rPr>
              <a:t>(model zoo) </a:t>
            </a:r>
          </a:p>
        </p:txBody>
      </p:sp>
    </p:spTree>
    <p:extLst>
      <p:ext uri="{BB962C8B-B14F-4D97-AF65-F5344CB8AC3E}">
        <p14:creationId xmlns:p14="http://schemas.microsoft.com/office/powerpoint/2010/main" val="38153495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61E77A-AD2D-4759-8B04-E68EFFEC7966}"/>
              </a:ext>
            </a:extLst>
          </p:cNvPr>
          <p:cNvSpPr>
            <a:spLocks noGrp="1"/>
          </p:cNvSpPr>
          <p:nvPr>
            <p:ph type="title"/>
          </p:nvPr>
        </p:nvSpPr>
        <p:spPr/>
        <p:txBody>
          <a:bodyPr/>
          <a:lstStyle/>
          <a:p>
            <a:r>
              <a:rPr lang="nl-NL" dirty="0"/>
              <a:t>ILSVRC </a:t>
            </a:r>
            <a:r>
              <a:rPr lang="nl-NL" sz="2800" dirty="0"/>
              <a:t>(Imagenet Large </a:t>
            </a:r>
            <a:r>
              <a:rPr lang="nl-NL" sz="2800" dirty="0" err="1"/>
              <a:t>Scale</a:t>
            </a:r>
            <a:r>
              <a:rPr lang="nl-NL" sz="2800" dirty="0"/>
              <a:t> Visual </a:t>
            </a:r>
            <a:r>
              <a:rPr lang="nl-NL" sz="2800" dirty="0" err="1"/>
              <a:t>Recognition</a:t>
            </a:r>
            <a:r>
              <a:rPr lang="nl-NL" sz="2800" dirty="0"/>
              <a:t> Challenge)</a:t>
            </a:r>
            <a:endParaRPr lang="nl-BE" dirty="0"/>
          </a:p>
        </p:txBody>
      </p:sp>
      <p:pic>
        <p:nvPicPr>
          <p:cNvPr id="6146" name="Picture 2" descr="Afbeeldingsresultaat voor imagenet">
            <a:extLst>
              <a:ext uri="{FF2B5EF4-FFF2-40B4-BE49-F238E27FC236}">
                <a16:creationId xmlns:a16="http://schemas.microsoft.com/office/drawing/2014/main" id="{2DB7D5DB-EF03-4101-91C6-D79347AFAF4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21418" y="1825625"/>
            <a:ext cx="754916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8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D1C465-919B-4662-A846-2446E558084E}"/>
              </a:ext>
            </a:extLst>
          </p:cNvPr>
          <p:cNvSpPr>
            <a:spLocks noGrp="1"/>
          </p:cNvSpPr>
          <p:nvPr>
            <p:ph type="title"/>
          </p:nvPr>
        </p:nvSpPr>
        <p:spPr/>
        <p:txBody>
          <a:bodyPr/>
          <a:lstStyle/>
          <a:p>
            <a:r>
              <a:rPr lang="nl-NL" dirty="0" err="1"/>
              <a:t>ImageNet</a:t>
            </a:r>
            <a:endParaRPr lang="nl-BE" dirty="0"/>
          </a:p>
        </p:txBody>
      </p:sp>
      <p:sp>
        <p:nvSpPr>
          <p:cNvPr id="3" name="Tijdelijke aanduiding voor inhoud 2">
            <a:extLst>
              <a:ext uri="{FF2B5EF4-FFF2-40B4-BE49-F238E27FC236}">
                <a16:creationId xmlns:a16="http://schemas.microsoft.com/office/drawing/2014/main" id="{3791E5E2-EB9F-45BE-8898-FCE9AA0EA81E}"/>
              </a:ext>
            </a:extLst>
          </p:cNvPr>
          <p:cNvSpPr>
            <a:spLocks noGrp="1"/>
          </p:cNvSpPr>
          <p:nvPr>
            <p:ph idx="1"/>
          </p:nvPr>
        </p:nvSpPr>
        <p:spPr/>
        <p:txBody>
          <a:bodyPr/>
          <a:lstStyle/>
          <a:p>
            <a:endParaRPr lang="nl-BE"/>
          </a:p>
        </p:txBody>
      </p:sp>
      <p:pic>
        <p:nvPicPr>
          <p:cNvPr id="5122" name="Picture 2" descr="Afbeeldingsresultaat voor imagenet winners">
            <a:extLst>
              <a:ext uri="{FF2B5EF4-FFF2-40B4-BE49-F238E27FC236}">
                <a16:creationId xmlns:a16="http://schemas.microsoft.com/office/drawing/2014/main" id="{F5C4C1AE-F1A0-4C05-A864-4366DE73F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1519238"/>
            <a:ext cx="734377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013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B3DAA7-98E6-409B-8F66-8693FAE917A4}"/>
              </a:ext>
            </a:extLst>
          </p:cNvPr>
          <p:cNvSpPr>
            <a:spLocks noGrp="1"/>
          </p:cNvSpPr>
          <p:nvPr>
            <p:ph type="title"/>
          </p:nvPr>
        </p:nvSpPr>
        <p:spPr>
          <a:xfrm>
            <a:off x="838200" y="0"/>
            <a:ext cx="10515600" cy="1325563"/>
          </a:xfrm>
        </p:spPr>
        <p:txBody>
          <a:bodyPr/>
          <a:lstStyle/>
          <a:p>
            <a:r>
              <a:rPr lang="nl-NL" dirty="0" err="1"/>
              <a:t>Deep</a:t>
            </a:r>
            <a:r>
              <a:rPr lang="nl-NL" dirty="0"/>
              <a:t> Learning = Data </a:t>
            </a:r>
            <a:r>
              <a:rPr lang="nl-NL" dirty="0" err="1"/>
              <a:t>Hungry</a:t>
            </a:r>
            <a:endParaRPr lang="nl-BE" dirty="0"/>
          </a:p>
        </p:txBody>
      </p:sp>
      <p:sp>
        <p:nvSpPr>
          <p:cNvPr id="3" name="Tijdelijke aanduiding voor inhoud 2">
            <a:extLst>
              <a:ext uri="{FF2B5EF4-FFF2-40B4-BE49-F238E27FC236}">
                <a16:creationId xmlns:a16="http://schemas.microsoft.com/office/drawing/2014/main" id="{877A5EC7-35D5-4606-A8A7-8E9D1F9D70FF}"/>
              </a:ext>
            </a:extLst>
          </p:cNvPr>
          <p:cNvSpPr>
            <a:spLocks noGrp="1"/>
          </p:cNvSpPr>
          <p:nvPr>
            <p:ph idx="1"/>
          </p:nvPr>
        </p:nvSpPr>
        <p:spPr>
          <a:xfrm>
            <a:off x="838200" y="5330371"/>
            <a:ext cx="10515600" cy="1325563"/>
          </a:xfrm>
        </p:spPr>
        <p:txBody>
          <a:bodyPr>
            <a:normAutofit fontScale="92500" lnSpcReduction="10000"/>
          </a:bodyPr>
          <a:lstStyle/>
          <a:p>
            <a:pPr marL="0" indent="0">
              <a:buNone/>
            </a:pPr>
            <a:r>
              <a:rPr lang="nl-NL" dirty="0"/>
              <a:t>2 </a:t>
            </a:r>
            <a:r>
              <a:rPr lang="nl-NL" dirty="0" err="1"/>
              <a:t>ways</a:t>
            </a:r>
            <a:r>
              <a:rPr lang="nl-NL" dirty="0"/>
              <a:t> </a:t>
            </a:r>
            <a:r>
              <a:rPr lang="nl-NL" dirty="0" err="1"/>
              <a:t>to</a:t>
            </a:r>
            <a:r>
              <a:rPr lang="nl-NL" dirty="0"/>
              <a:t> get </a:t>
            </a:r>
            <a:r>
              <a:rPr lang="nl-NL" dirty="0" err="1"/>
              <a:t>great</a:t>
            </a:r>
            <a:r>
              <a:rPr lang="nl-NL" dirty="0"/>
              <a:t> </a:t>
            </a:r>
            <a:r>
              <a:rPr lang="nl-NL" dirty="0" err="1"/>
              <a:t>results</a:t>
            </a:r>
            <a:r>
              <a:rPr lang="nl-NL" dirty="0"/>
              <a:t> </a:t>
            </a:r>
            <a:r>
              <a:rPr lang="nl-NL" dirty="0" err="1"/>
              <a:t>with</a:t>
            </a:r>
            <a:r>
              <a:rPr lang="nl-NL" dirty="0"/>
              <a:t> </a:t>
            </a:r>
            <a:r>
              <a:rPr lang="nl-NL" dirty="0" err="1"/>
              <a:t>reasonable</a:t>
            </a:r>
            <a:r>
              <a:rPr lang="nl-NL" dirty="0"/>
              <a:t> </a:t>
            </a:r>
            <a:r>
              <a:rPr lang="nl-NL" dirty="0" err="1"/>
              <a:t>amount</a:t>
            </a:r>
            <a:r>
              <a:rPr lang="nl-NL" dirty="0"/>
              <a:t> of data:</a:t>
            </a:r>
          </a:p>
          <a:p>
            <a:pPr>
              <a:buFontTx/>
              <a:buChar char="-"/>
            </a:pPr>
            <a:r>
              <a:rPr lang="nl-NL" dirty="0"/>
              <a:t>Transfer Learning</a:t>
            </a:r>
          </a:p>
          <a:p>
            <a:pPr>
              <a:buFontTx/>
              <a:buChar char="-"/>
            </a:pPr>
            <a:r>
              <a:rPr lang="nl-NL" dirty="0"/>
              <a:t>Active Learning</a:t>
            </a:r>
            <a:endParaRPr lang="nl-BE" dirty="0"/>
          </a:p>
        </p:txBody>
      </p:sp>
      <p:pic>
        <p:nvPicPr>
          <p:cNvPr id="3074" name="Picture 2" descr="Gerelateerde afbeelding">
            <a:extLst>
              <a:ext uri="{FF2B5EF4-FFF2-40B4-BE49-F238E27FC236}">
                <a16:creationId xmlns:a16="http://schemas.microsoft.com/office/drawing/2014/main" id="{3B9B6516-6295-462C-97A7-16D108606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28" y="1027906"/>
            <a:ext cx="76200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7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C8AEE4-5947-4CB6-AED4-64900876397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C06BB4D0-C29C-4679-A581-4E4292564275}"/>
              </a:ext>
            </a:extLst>
          </p:cNvPr>
          <p:cNvSpPr>
            <a:spLocks noGrp="1"/>
          </p:cNvSpPr>
          <p:nvPr>
            <p:ph idx="1"/>
          </p:nvPr>
        </p:nvSpPr>
        <p:spPr/>
        <p:txBody>
          <a:bodyPr/>
          <a:lstStyle/>
          <a:p>
            <a:endParaRPr lang="nl-BE"/>
          </a:p>
        </p:txBody>
      </p:sp>
      <p:pic>
        <p:nvPicPr>
          <p:cNvPr id="7170" name="Picture 2" descr="Afbeeldingsresultaat voor acc imagenet">
            <a:extLst>
              <a:ext uri="{FF2B5EF4-FFF2-40B4-BE49-F238E27FC236}">
                <a16:creationId xmlns:a16="http://schemas.microsoft.com/office/drawing/2014/main" id="{356630FD-A29A-44B5-8F07-169956A1B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189" y="49991"/>
            <a:ext cx="9823621" cy="612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31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B663F-AFCB-4960-B70E-064422B1B313}"/>
              </a:ext>
            </a:extLst>
          </p:cNvPr>
          <p:cNvSpPr>
            <a:spLocks noGrp="1"/>
          </p:cNvSpPr>
          <p:nvPr>
            <p:ph type="title"/>
          </p:nvPr>
        </p:nvSpPr>
        <p:spPr/>
        <p:txBody>
          <a:bodyPr/>
          <a:lstStyle/>
          <a:p>
            <a:r>
              <a:rPr lang="nl-NL" dirty="0" err="1"/>
              <a:t>Architectures</a:t>
            </a:r>
            <a:endParaRPr lang="nl-BE" dirty="0"/>
          </a:p>
        </p:txBody>
      </p:sp>
      <p:pic>
        <p:nvPicPr>
          <p:cNvPr id="4098" name="Picture 2" descr="Gerelateerde afbeelding">
            <a:extLst>
              <a:ext uri="{FF2B5EF4-FFF2-40B4-BE49-F238E27FC236}">
                <a16:creationId xmlns:a16="http://schemas.microsoft.com/office/drawing/2014/main" id="{F185AD7B-C6E8-4D29-9C91-9F3EF11A165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006870"/>
            <a:ext cx="10515600" cy="3988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958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0EBA6FE-0A6F-4DEE-B8EF-B97F6E7BC04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24442"/>
            <a:ext cx="10688594" cy="585574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CD82213-0292-41E9-A521-518E4F58B392}"/>
              </a:ext>
            </a:extLst>
          </p:cNvPr>
          <p:cNvSpPr>
            <a:spLocks noGrp="1"/>
          </p:cNvSpPr>
          <p:nvPr>
            <p:ph type="title"/>
          </p:nvPr>
        </p:nvSpPr>
        <p:spPr>
          <a:xfrm>
            <a:off x="3583459" y="0"/>
            <a:ext cx="7770341" cy="1325563"/>
          </a:xfrm>
        </p:spPr>
        <p:txBody>
          <a:bodyPr/>
          <a:lstStyle/>
          <a:p>
            <a:r>
              <a:rPr lang="nl-NL" dirty="0"/>
              <a:t>More </a:t>
            </a:r>
            <a:r>
              <a:rPr lang="nl-NL" dirty="0" err="1"/>
              <a:t>layers</a:t>
            </a:r>
            <a:r>
              <a:rPr lang="nl-NL" dirty="0"/>
              <a:t> </a:t>
            </a:r>
            <a:r>
              <a:rPr lang="nl-NL" dirty="0">
                <a:sym typeface="Wingdings" panose="05000000000000000000" pitchFamily="2" charset="2"/>
              </a:rPr>
              <a:t> </a:t>
            </a:r>
            <a:r>
              <a:rPr lang="nl-NL" dirty="0" err="1">
                <a:sym typeface="Wingdings" panose="05000000000000000000" pitchFamily="2" charset="2"/>
              </a:rPr>
              <a:t>better</a:t>
            </a:r>
            <a:endParaRPr lang="nl-BE" dirty="0"/>
          </a:p>
        </p:txBody>
      </p:sp>
    </p:spTree>
    <p:extLst>
      <p:ext uri="{BB962C8B-B14F-4D97-AF65-F5344CB8AC3E}">
        <p14:creationId xmlns:p14="http://schemas.microsoft.com/office/powerpoint/2010/main" val="1858703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154ADD-F4C9-4ED6-8325-D96C20C8F98C}"/>
              </a:ext>
            </a:extLst>
          </p:cNvPr>
          <p:cNvSpPr>
            <a:spLocks noGrp="1"/>
          </p:cNvSpPr>
          <p:nvPr>
            <p:ph type="title"/>
          </p:nvPr>
        </p:nvSpPr>
        <p:spPr/>
        <p:txBody>
          <a:bodyPr/>
          <a:lstStyle/>
          <a:p>
            <a:r>
              <a:rPr lang="nl-NL" dirty="0" err="1"/>
              <a:t>Alexnet</a:t>
            </a:r>
            <a:r>
              <a:rPr lang="nl-NL" dirty="0"/>
              <a:t> </a:t>
            </a:r>
            <a:endParaRPr lang="nl-BE" dirty="0"/>
          </a:p>
        </p:txBody>
      </p:sp>
      <p:sp>
        <p:nvSpPr>
          <p:cNvPr id="3" name="Tijdelijke aanduiding voor inhoud 2">
            <a:extLst>
              <a:ext uri="{FF2B5EF4-FFF2-40B4-BE49-F238E27FC236}">
                <a16:creationId xmlns:a16="http://schemas.microsoft.com/office/drawing/2014/main" id="{86133DBE-6072-420D-A0F9-2420E7CBD943}"/>
              </a:ext>
            </a:extLst>
          </p:cNvPr>
          <p:cNvSpPr>
            <a:spLocks noGrp="1"/>
          </p:cNvSpPr>
          <p:nvPr>
            <p:ph idx="1"/>
          </p:nvPr>
        </p:nvSpPr>
        <p:spPr>
          <a:xfrm>
            <a:off x="838200" y="2619941"/>
            <a:ext cx="10515600" cy="4351338"/>
          </a:xfrm>
        </p:spPr>
        <p:txBody>
          <a:bodyPr/>
          <a:lstStyle/>
          <a:p>
            <a:pPr marL="0" indent="0">
              <a:buNone/>
            </a:pPr>
            <a:r>
              <a:rPr lang="nl-NL" b="1" dirty="0" err="1"/>
              <a:t>Innovations</a:t>
            </a:r>
            <a:r>
              <a:rPr lang="nl-NL" b="1" dirty="0"/>
              <a:t>:</a:t>
            </a:r>
          </a:p>
          <a:p>
            <a:r>
              <a:rPr lang="nl-NL" dirty="0" err="1">
                <a:solidFill>
                  <a:schemeClr val="accent5"/>
                </a:solidFill>
              </a:rPr>
              <a:t>Stacking</a:t>
            </a:r>
            <a:r>
              <a:rPr lang="nl-NL" dirty="0"/>
              <a:t> of </a:t>
            </a:r>
            <a:r>
              <a:rPr lang="nl-NL" dirty="0" err="1"/>
              <a:t>conv</a:t>
            </a:r>
            <a:r>
              <a:rPr lang="nl-NL" dirty="0"/>
              <a:t> </a:t>
            </a:r>
            <a:r>
              <a:rPr lang="nl-NL" dirty="0" err="1"/>
              <a:t>layers</a:t>
            </a:r>
            <a:r>
              <a:rPr lang="nl-NL" dirty="0"/>
              <a:t> (no pooling in </a:t>
            </a:r>
            <a:r>
              <a:rPr lang="nl-NL" dirty="0" err="1"/>
              <a:t>between</a:t>
            </a:r>
            <a:r>
              <a:rPr lang="nl-NL" dirty="0"/>
              <a:t>)</a:t>
            </a:r>
          </a:p>
          <a:p>
            <a:r>
              <a:rPr lang="nl-BE" dirty="0" err="1">
                <a:solidFill>
                  <a:schemeClr val="accent5"/>
                </a:solidFill>
              </a:rPr>
              <a:t>Local</a:t>
            </a:r>
            <a:r>
              <a:rPr lang="nl-BE" dirty="0">
                <a:solidFill>
                  <a:schemeClr val="accent5"/>
                </a:solidFill>
              </a:rPr>
              <a:t> Response </a:t>
            </a:r>
            <a:r>
              <a:rPr lang="nl-BE" dirty="0" err="1">
                <a:solidFill>
                  <a:schemeClr val="accent5"/>
                </a:solidFill>
              </a:rPr>
              <a:t>Normalization</a:t>
            </a:r>
            <a:endParaRPr lang="nl-BE" dirty="0">
              <a:solidFill>
                <a:schemeClr val="accent5"/>
              </a:solidFill>
            </a:endParaRPr>
          </a:p>
          <a:p>
            <a:pPr lvl="1"/>
            <a:r>
              <a:rPr lang="nl-BE" dirty="0" err="1"/>
              <a:t>Strongly</a:t>
            </a:r>
            <a:r>
              <a:rPr lang="nl-BE" dirty="0"/>
              <a:t> </a:t>
            </a:r>
            <a:r>
              <a:rPr lang="nl-BE" dirty="0" err="1"/>
              <a:t>activated</a:t>
            </a:r>
            <a:r>
              <a:rPr lang="nl-BE" dirty="0"/>
              <a:t> neurons </a:t>
            </a:r>
            <a:r>
              <a:rPr lang="nl-BE" dirty="0" err="1"/>
              <a:t>will</a:t>
            </a:r>
            <a:r>
              <a:rPr lang="nl-BE" dirty="0"/>
              <a:t> </a:t>
            </a:r>
            <a:r>
              <a:rPr lang="nl-BE" dirty="0" err="1"/>
              <a:t>inhibit</a:t>
            </a:r>
            <a:r>
              <a:rPr lang="nl-BE" dirty="0"/>
              <a:t> </a:t>
            </a:r>
            <a:r>
              <a:rPr lang="nl-BE" dirty="0" err="1"/>
              <a:t>nearby</a:t>
            </a:r>
            <a:r>
              <a:rPr lang="nl-BE" dirty="0"/>
              <a:t> neurons </a:t>
            </a:r>
            <a:r>
              <a:rPr lang="nl-BE" dirty="0" err="1"/>
              <a:t>to</a:t>
            </a:r>
            <a:r>
              <a:rPr lang="nl-BE" dirty="0"/>
              <a:t> </a:t>
            </a:r>
            <a:r>
              <a:rPr lang="nl-BE" dirty="0" err="1"/>
              <a:t>also</a:t>
            </a:r>
            <a:r>
              <a:rPr lang="nl-BE" dirty="0"/>
              <a:t> </a:t>
            </a:r>
            <a:r>
              <a:rPr lang="nl-BE" dirty="0" err="1"/>
              <a:t>fire</a:t>
            </a:r>
            <a:endParaRPr lang="nl-BE" dirty="0"/>
          </a:p>
          <a:p>
            <a:pPr lvl="1"/>
            <a:r>
              <a:rPr lang="nl-BE" dirty="0" err="1"/>
              <a:t>Result</a:t>
            </a:r>
            <a:r>
              <a:rPr lang="nl-BE" dirty="0"/>
              <a:t>: neurons </a:t>
            </a:r>
            <a:r>
              <a:rPr lang="nl-BE" dirty="0" err="1"/>
              <a:t>compete</a:t>
            </a:r>
            <a:r>
              <a:rPr lang="nl-BE" dirty="0"/>
              <a:t> </a:t>
            </a:r>
            <a:r>
              <a:rPr lang="nl-BE" dirty="0" err="1"/>
              <a:t>to</a:t>
            </a:r>
            <a:r>
              <a:rPr lang="nl-BE" dirty="0"/>
              <a:t> </a:t>
            </a:r>
            <a:r>
              <a:rPr lang="nl-BE" dirty="0" err="1"/>
              <a:t>specialize</a:t>
            </a:r>
            <a:r>
              <a:rPr lang="nl-BE" dirty="0"/>
              <a:t> </a:t>
            </a:r>
            <a:r>
              <a:rPr lang="nl-BE" dirty="0" err="1"/>
              <a:t>to</a:t>
            </a:r>
            <a:r>
              <a:rPr lang="nl-BE" dirty="0"/>
              <a:t> different features in </a:t>
            </a:r>
            <a:r>
              <a:rPr lang="nl-BE" dirty="0" err="1"/>
              <a:t>the</a:t>
            </a:r>
            <a:r>
              <a:rPr lang="nl-BE" dirty="0"/>
              <a:t> images</a:t>
            </a:r>
          </a:p>
          <a:p>
            <a:r>
              <a:rPr lang="nl-NL" dirty="0" err="1"/>
              <a:t>Mitigate</a:t>
            </a:r>
            <a:r>
              <a:rPr lang="nl-NL" dirty="0"/>
              <a:t> </a:t>
            </a:r>
            <a:r>
              <a:rPr lang="nl-NL" dirty="0" err="1"/>
              <a:t>overfitting</a:t>
            </a:r>
            <a:r>
              <a:rPr lang="nl-NL" dirty="0"/>
              <a:t>:</a:t>
            </a:r>
          </a:p>
          <a:p>
            <a:pPr lvl="1"/>
            <a:r>
              <a:rPr lang="nl-NL" dirty="0" err="1"/>
              <a:t>Very</a:t>
            </a:r>
            <a:r>
              <a:rPr lang="nl-NL" dirty="0"/>
              <a:t> high drop out </a:t>
            </a:r>
            <a:r>
              <a:rPr lang="nl-NL" dirty="0" err="1"/>
              <a:t>rate</a:t>
            </a:r>
            <a:r>
              <a:rPr lang="nl-NL" dirty="0"/>
              <a:t> (50%)</a:t>
            </a:r>
          </a:p>
          <a:p>
            <a:pPr lvl="1"/>
            <a:r>
              <a:rPr lang="nl-NL" dirty="0" err="1"/>
              <a:t>Randomly</a:t>
            </a:r>
            <a:r>
              <a:rPr lang="nl-NL" dirty="0"/>
              <a:t> </a:t>
            </a:r>
            <a:r>
              <a:rPr lang="nl-NL" dirty="0" err="1"/>
              <a:t>shifting</a:t>
            </a:r>
            <a:r>
              <a:rPr lang="nl-NL" dirty="0"/>
              <a:t> training images </a:t>
            </a:r>
            <a:r>
              <a:rPr lang="nl-NL" dirty="0" err="1"/>
              <a:t>by</a:t>
            </a:r>
            <a:r>
              <a:rPr lang="nl-NL" dirty="0"/>
              <a:t> </a:t>
            </a:r>
            <a:r>
              <a:rPr lang="nl-NL" dirty="0" err="1"/>
              <a:t>offsets</a:t>
            </a:r>
            <a:endParaRPr lang="nl-NL" dirty="0"/>
          </a:p>
          <a:p>
            <a:pPr marL="457200" lvl="1" indent="0">
              <a:buNone/>
            </a:pPr>
            <a:endParaRPr lang="nl-NL" dirty="0"/>
          </a:p>
        </p:txBody>
      </p:sp>
      <p:pic>
        <p:nvPicPr>
          <p:cNvPr id="9218" name="Picture 2" descr="Gerelateerde afbeelding">
            <a:extLst>
              <a:ext uri="{FF2B5EF4-FFF2-40B4-BE49-F238E27FC236}">
                <a16:creationId xmlns:a16="http://schemas.microsoft.com/office/drawing/2014/main" id="{B516B542-EF68-464F-81EF-D08B69AFC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889" y="0"/>
            <a:ext cx="6286111" cy="312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610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Gerelateerde afbeelding">
            <a:extLst>
              <a:ext uri="{FF2B5EF4-FFF2-40B4-BE49-F238E27FC236}">
                <a16:creationId xmlns:a16="http://schemas.microsoft.com/office/drawing/2014/main" id="{E26A4655-EEA9-4DA4-91A0-2EA11EB87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614" y="4357820"/>
            <a:ext cx="5657385" cy="250018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94EA0487-62DF-426B-AD04-2D06BC884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541" y="230188"/>
            <a:ext cx="9554205" cy="146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99639939-8E5C-4A8A-9BA9-4DB94C418714}"/>
              </a:ext>
            </a:extLst>
          </p:cNvPr>
          <p:cNvSpPr>
            <a:spLocks noGrp="1"/>
          </p:cNvSpPr>
          <p:nvPr>
            <p:ph type="title"/>
          </p:nvPr>
        </p:nvSpPr>
        <p:spPr/>
        <p:txBody>
          <a:bodyPr/>
          <a:lstStyle/>
          <a:p>
            <a:r>
              <a:rPr lang="nl-NL" dirty="0"/>
              <a:t>VGG</a:t>
            </a:r>
            <a:endParaRPr lang="nl-BE" dirty="0"/>
          </a:p>
        </p:txBody>
      </p:sp>
      <p:sp>
        <p:nvSpPr>
          <p:cNvPr id="3" name="Tijdelijke aanduiding voor inhoud 2">
            <a:extLst>
              <a:ext uri="{FF2B5EF4-FFF2-40B4-BE49-F238E27FC236}">
                <a16:creationId xmlns:a16="http://schemas.microsoft.com/office/drawing/2014/main" id="{E5445A41-81C2-4DB3-933F-C030C824DBAD}"/>
              </a:ext>
            </a:extLst>
          </p:cNvPr>
          <p:cNvSpPr>
            <a:spLocks noGrp="1"/>
          </p:cNvSpPr>
          <p:nvPr>
            <p:ph idx="1"/>
          </p:nvPr>
        </p:nvSpPr>
        <p:spPr>
          <a:xfrm>
            <a:off x="838200" y="1407510"/>
            <a:ext cx="10515600" cy="4351338"/>
          </a:xfrm>
        </p:spPr>
        <p:txBody>
          <a:bodyPr/>
          <a:lstStyle/>
          <a:p>
            <a:pPr marL="0" indent="0">
              <a:buNone/>
            </a:pPr>
            <a:r>
              <a:rPr lang="nl-NL" b="1" dirty="0" err="1"/>
              <a:t>Innovations</a:t>
            </a:r>
            <a:r>
              <a:rPr lang="nl-NL" b="1" dirty="0"/>
              <a:t>:</a:t>
            </a:r>
          </a:p>
          <a:p>
            <a:pPr lvl="1"/>
            <a:r>
              <a:rPr lang="nl-NL" dirty="0" err="1"/>
              <a:t>Stacking</a:t>
            </a:r>
            <a:r>
              <a:rPr lang="nl-NL" dirty="0"/>
              <a:t> multiple small filters, without pooling</a:t>
            </a:r>
          </a:p>
          <a:p>
            <a:pPr lvl="2"/>
            <a:r>
              <a:rPr lang="nl-NL" dirty="0"/>
              <a:t>Stack 3 </a:t>
            </a:r>
            <a:r>
              <a:rPr lang="nl-NL" dirty="0" err="1"/>
              <a:t>conv</a:t>
            </a:r>
            <a:r>
              <a:rPr lang="nl-NL" dirty="0"/>
              <a:t> </a:t>
            </a:r>
            <a:r>
              <a:rPr lang="nl-NL" dirty="0" err="1"/>
              <a:t>layers</a:t>
            </a:r>
            <a:r>
              <a:rPr lang="nl-NL" dirty="0"/>
              <a:t> of 3x3 </a:t>
            </a:r>
            <a:r>
              <a:rPr lang="nl-NL" dirty="0" err="1"/>
              <a:t>kernel</a:t>
            </a:r>
            <a:r>
              <a:rPr lang="nl-NL" dirty="0"/>
              <a:t>, </a:t>
            </a:r>
            <a:r>
              <a:rPr lang="nl-NL" dirty="0" err="1"/>
              <a:t>rather</a:t>
            </a:r>
            <a:r>
              <a:rPr lang="nl-NL" dirty="0"/>
              <a:t> </a:t>
            </a:r>
            <a:r>
              <a:rPr lang="nl-NL" dirty="0" err="1"/>
              <a:t>than</a:t>
            </a:r>
            <a:r>
              <a:rPr lang="nl-NL" dirty="0"/>
              <a:t> 1 </a:t>
            </a:r>
            <a:r>
              <a:rPr lang="nl-NL" dirty="0" err="1"/>
              <a:t>conv</a:t>
            </a:r>
            <a:r>
              <a:rPr lang="nl-NL" dirty="0"/>
              <a:t> </a:t>
            </a:r>
            <a:r>
              <a:rPr lang="nl-NL" dirty="0" err="1"/>
              <a:t>layer</a:t>
            </a:r>
            <a:r>
              <a:rPr lang="nl-NL" dirty="0"/>
              <a:t> </a:t>
            </a:r>
            <a:r>
              <a:rPr lang="nl-NL" dirty="0" err="1"/>
              <a:t>with</a:t>
            </a:r>
            <a:r>
              <a:rPr lang="nl-NL" dirty="0"/>
              <a:t> </a:t>
            </a:r>
            <a:r>
              <a:rPr lang="nl-NL" dirty="0" err="1"/>
              <a:t>larger</a:t>
            </a:r>
            <a:r>
              <a:rPr lang="nl-NL" dirty="0"/>
              <a:t> </a:t>
            </a:r>
            <a:r>
              <a:rPr lang="nl-NL" dirty="0" err="1"/>
              <a:t>kernel</a:t>
            </a:r>
            <a:r>
              <a:rPr lang="nl-NL" dirty="0"/>
              <a:t> of 7x7</a:t>
            </a:r>
          </a:p>
          <a:p>
            <a:pPr lvl="1"/>
            <a:r>
              <a:rPr lang="nl-BE" dirty="0">
                <a:solidFill>
                  <a:schemeClr val="accent5"/>
                </a:solidFill>
              </a:rPr>
              <a:t>Small filters (=</a:t>
            </a:r>
            <a:r>
              <a:rPr lang="nl-BE" dirty="0" err="1">
                <a:solidFill>
                  <a:schemeClr val="accent5"/>
                </a:solidFill>
              </a:rPr>
              <a:t>kernels</a:t>
            </a:r>
            <a:r>
              <a:rPr lang="nl-BE" dirty="0">
                <a:solidFill>
                  <a:schemeClr val="accent5"/>
                </a:solidFill>
              </a:rPr>
              <a:t>)</a:t>
            </a:r>
          </a:p>
          <a:p>
            <a:pPr lvl="2"/>
            <a:r>
              <a:rPr lang="en-US" b="1" dirty="0"/>
              <a:t>Exponentially</a:t>
            </a:r>
            <a:r>
              <a:rPr lang="nl-BE" b="1" dirty="0"/>
              <a:t> </a:t>
            </a:r>
            <a:r>
              <a:rPr lang="nl-BE" b="1" dirty="0" err="1"/>
              <a:t>less</a:t>
            </a:r>
            <a:r>
              <a:rPr lang="nl-BE" b="1" dirty="0"/>
              <a:t> parameters </a:t>
            </a:r>
            <a:r>
              <a:rPr lang="nl-BE" b="1" dirty="0" err="1"/>
              <a:t>to</a:t>
            </a:r>
            <a:r>
              <a:rPr lang="nl-BE" b="1" dirty="0"/>
              <a:t> train</a:t>
            </a:r>
          </a:p>
          <a:p>
            <a:pPr lvl="3"/>
            <a:r>
              <a:rPr lang="nl-BE" dirty="0"/>
              <a:t>3 </a:t>
            </a:r>
            <a:r>
              <a:rPr lang="nl-BE" dirty="0" err="1"/>
              <a:t>times</a:t>
            </a:r>
            <a:r>
              <a:rPr lang="nl-BE" dirty="0"/>
              <a:t> a 3x3 filter =&gt; 3x9=27 parameters, 1 time a 7x7 filter =&gt; 1x49=49</a:t>
            </a:r>
          </a:p>
          <a:p>
            <a:pPr lvl="3"/>
            <a:r>
              <a:rPr lang="nl-BE" dirty="0"/>
              <a:t>(</a:t>
            </a:r>
            <a:r>
              <a:rPr lang="nl-BE" dirty="0" err="1"/>
              <a:t>Can</a:t>
            </a:r>
            <a:r>
              <a:rPr lang="nl-BE" dirty="0"/>
              <a:t> </a:t>
            </a:r>
            <a:r>
              <a:rPr lang="nl-BE" dirty="0" err="1"/>
              <a:t>be</a:t>
            </a:r>
            <a:r>
              <a:rPr lang="nl-BE" dirty="0"/>
              <a:t> </a:t>
            </a:r>
            <a:r>
              <a:rPr lang="nl-BE" dirty="0" err="1"/>
              <a:t>used</a:t>
            </a:r>
            <a:r>
              <a:rPr lang="nl-BE" dirty="0"/>
              <a:t> </a:t>
            </a:r>
            <a:r>
              <a:rPr lang="nl-BE" dirty="0" err="1"/>
              <a:t>for</a:t>
            </a:r>
            <a:r>
              <a:rPr lang="nl-BE" dirty="0"/>
              <a:t> </a:t>
            </a:r>
            <a:r>
              <a:rPr lang="nl-BE" dirty="0" err="1"/>
              <a:t>dimensionality</a:t>
            </a:r>
            <a:r>
              <a:rPr lang="nl-BE" dirty="0"/>
              <a:t> </a:t>
            </a:r>
            <a:r>
              <a:rPr lang="nl-BE" dirty="0" err="1"/>
              <a:t>reduction</a:t>
            </a:r>
            <a:r>
              <a:rPr lang="nl-BE" dirty="0"/>
              <a:t>, extreme case: 1x1 filter – </a:t>
            </a:r>
            <a:r>
              <a:rPr lang="nl-BE" dirty="0" err="1"/>
              <a:t>see</a:t>
            </a:r>
            <a:r>
              <a:rPr lang="nl-BE" dirty="0"/>
              <a:t> interim slide)</a:t>
            </a:r>
          </a:p>
          <a:p>
            <a:pPr lvl="2"/>
            <a:r>
              <a:rPr lang="nl-BE" dirty="0"/>
              <a:t>More </a:t>
            </a:r>
            <a:r>
              <a:rPr lang="nl-BE" dirty="0" err="1"/>
              <a:t>representational</a:t>
            </a:r>
            <a:r>
              <a:rPr lang="nl-BE" dirty="0"/>
              <a:t> power, more (</a:t>
            </a:r>
            <a:r>
              <a:rPr lang="nl-BE" dirty="0" err="1"/>
              <a:t>localized</a:t>
            </a:r>
            <a:r>
              <a:rPr lang="nl-BE" dirty="0"/>
              <a:t>) feature detectors</a:t>
            </a:r>
          </a:p>
          <a:p>
            <a:pPr marL="914400" lvl="2" indent="0">
              <a:buNone/>
            </a:pPr>
            <a:endParaRPr lang="nl-BE" dirty="0"/>
          </a:p>
          <a:p>
            <a:pPr lvl="3"/>
            <a:endParaRPr lang="nl-NL" dirty="0"/>
          </a:p>
        </p:txBody>
      </p:sp>
    </p:spTree>
    <p:extLst>
      <p:ext uri="{BB962C8B-B14F-4D97-AF65-F5344CB8AC3E}">
        <p14:creationId xmlns:p14="http://schemas.microsoft.com/office/powerpoint/2010/main" val="263259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548FF3-257D-469F-9DDF-656537C210D6}"/>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C7F03BB-59F7-4F33-8ADE-76F35A693943}"/>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EFAB076B-07AA-4296-951E-366D84192172}"/>
              </a:ext>
            </a:extLst>
          </p:cNvPr>
          <p:cNvPicPr>
            <a:picLocks noChangeAspect="1"/>
          </p:cNvPicPr>
          <p:nvPr/>
        </p:nvPicPr>
        <p:blipFill>
          <a:blip r:embed="rId2"/>
          <a:stretch>
            <a:fillRect/>
          </a:stretch>
        </p:blipFill>
        <p:spPr>
          <a:xfrm>
            <a:off x="1623942" y="0"/>
            <a:ext cx="8944115" cy="6858000"/>
          </a:xfrm>
          <a:prstGeom prst="rect">
            <a:avLst/>
          </a:prstGeom>
        </p:spPr>
      </p:pic>
    </p:spTree>
    <p:extLst>
      <p:ext uri="{BB962C8B-B14F-4D97-AF65-F5344CB8AC3E}">
        <p14:creationId xmlns:p14="http://schemas.microsoft.com/office/powerpoint/2010/main" val="823863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40F9AD-E401-4D04-95FA-79C6EF33ED7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E82D90EC-164D-4517-90BF-1612F92F18D0}"/>
              </a:ext>
            </a:extLst>
          </p:cNvPr>
          <p:cNvSpPr>
            <a:spLocks noGrp="1"/>
          </p:cNvSpPr>
          <p:nvPr>
            <p:ph idx="1"/>
          </p:nvPr>
        </p:nvSpPr>
        <p:spPr/>
        <p:txBody>
          <a:bodyPr/>
          <a:lstStyle/>
          <a:p>
            <a:endParaRPr lang="nl-BE"/>
          </a:p>
        </p:txBody>
      </p:sp>
      <p:pic>
        <p:nvPicPr>
          <p:cNvPr id="11266" name="Picture 2" descr="Afbeeldingsresultaat voor vgg">
            <a:extLst>
              <a:ext uri="{FF2B5EF4-FFF2-40B4-BE49-F238E27FC236}">
                <a16:creationId xmlns:a16="http://schemas.microsoft.com/office/drawing/2014/main" id="{12ABAA70-4CCE-4545-BBF9-27EDEF713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106" y="0"/>
            <a:ext cx="8967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55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7AF07F-6C6C-4D35-BCFB-1DADC82AB382}"/>
              </a:ext>
            </a:extLst>
          </p:cNvPr>
          <p:cNvSpPr>
            <a:spLocks noGrp="1"/>
          </p:cNvSpPr>
          <p:nvPr>
            <p:ph type="title"/>
          </p:nvPr>
        </p:nvSpPr>
        <p:spPr/>
        <p:txBody>
          <a:bodyPr/>
          <a:lstStyle/>
          <a:p>
            <a:r>
              <a:rPr lang="nl-NL" dirty="0"/>
              <a:t>Interim: 1x1 </a:t>
            </a:r>
            <a:r>
              <a:rPr lang="nl-NL" dirty="0" err="1"/>
              <a:t>conv</a:t>
            </a:r>
            <a:r>
              <a:rPr lang="nl-NL" dirty="0"/>
              <a:t> (</a:t>
            </a:r>
            <a:r>
              <a:rPr lang="nl-NL" dirty="0" err="1"/>
              <a:t>identity</a:t>
            </a:r>
            <a:r>
              <a:rPr lang="nl-NL" dirty="0"/>
              <a:t> </a:t>
            </a:r>
            <a:r>
              <a:rPr lang="nl-NL" dirty="0" err="1"/>
              <a:t>conv</a:t>
            </a:r>
            <a:r>
              <a:rPr lang="nl-NL" dirty="0"/>
              <a:t>)</a:t>
            </a:r>
            <a:endParaRPr lang="nl-BE" dirty="0"/>
          </a:p>
        </p:txBody>
      </p:sp>
      <p:sp>
        <p:nvSpPr>
          <p:cNvPr id="3" name="Tijdelijke aanduiding voor inhoud 2">
            <a:extLst>
              <a:ext uri="{FF2B5EF4-FFF2-40B4-BE49-F238E27FC236}">
                <a16:creationId xmlns:a16="http://schemas.microsoft.com/office/drawing/2014/main" id="{8BB7661B-97C4-4BB3-AC4B-E319DE5BA8C0}"/>
              </a:ext>
            </a:extLst>
          </p:cNvPr>
          <p:cNvSpPr>
            <a:spLocks noGrp="1"/>
          </p:cNvSpPr>
          <p:nvPr>
            <p:ph idx="1"/>
          </p:nvPr>
        </p:nvSpPr>
        <p:spPr/>
        <p:txBody>
          <a:bodyPr/>
          <a:lstStyle/>
          <a:p>
            <a:pPr marL="0" indent="0">
              <a:buNone/>
            </a:pPr>
            <a:r>
              <a:rPr lang="nl-NL" dirty="0" err="1"/>
              <a:t>Use</a:t>
            </a:r>
            <a:r>
              <a:rPr lang="nl-NL" dirty="0"/>
              <a:t>: </a:t>
            </a:r>
            <a:r>
              <a:rPr lang="nl-NL" dirty="0" err="1"/>
              <a:t>dimensionality</a:t>
            </a:r>
            <a:r>
              <a:rPr lang="nl-NL" dirty="0"/>
              <a:t> </a:t>
            </a:r>
            <a:r>
              <a:rPr lang="nl-NL" dirty="0" err="1"/>
              <a:t>reduction</a:t>
            </a:r>
            <a:r>
              <a:rPr lang="nl-NL" dirty="0"/>
              <a:t> (</a:t>
            </a:r>
            <a:r>
              <a:rPr lang="nl-NL" dirty="0" err="1"/>
              <a:t>aka</a:t>
            </a:r>
            <a:r>
              <a:rPr lang="nl-NL" dirty="0"/>
              <a:t> </a:t>
            </a:r>
            <a:r>
              <a:rPr lang="nl-NL" dirty="0" err="1"/>
              <a:t>less</a:t>
            </a:r>
            <a:r>
              <a:rPr lang="nl-NL" dirty="0"/>
              <a:t> </a:t>
            </a:r>
            <a:r>
              <a:rPr lang="nl-NL" dirty="0" err="1"/>
              <a:t>compute</a:t>
            </a:r>
            <a:r>
              <a:rPr lang="nl-NL" dirty="0"/>
              <a:t>)</a:t>
            </a:r>
            <a:endParaRPr lang="nl-BE" dirty="0"/>
          </a:p>
        </p:txBody>
      </p:sp>
      <p:pic>
        <p:nvPicPr>
          <p:cNvPr id="18438" name="Picture 6">
            <a:extLst>
              <a:ext uri="{FF2B5EF4-FFF2-40B4-BE49-F238E27FC236}">
                <a16:creationId xmlns:a16="http://schemas.microsoft.com/office/drawing/2014/main" id="{F7D8AA6D-A80E-4EC0-9953-929618B7D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88" y="2721072"/>
            <a:ext cx="5036135" cy="222989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50F46BEC-C346-43B4-803B-8A5712F0B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85" y="2721072"/>
            <a:ext cx="4897027" cy="222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26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4DF50A-3417-4EF3-8507-0C64C3F609E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0891D2A4-6390-4EC8-AB66-DF5E6BF01278}"/>
              </a:ext>
            </a:extLst>
          </p:cNvPr>
          <p:cNvSpPr>
            <a:spLocks noGrp="1"/>
          </p:cNvSpPr>
          <p:nvPr>
            <p:ph idx="1"/>
          </p:nvPr>
        </p:nvSpPr>
        <p:spPr>
          <a:xfrm>
            <a:off x="838200" y="3749675"/>
            <a:ext cx="10515600" cy="2427288"/>
          </a:xfrm>
        </p:spPr>
        <p:txBody>
          <a:bodyPr/>
          <a:lstStyle/>
          <a:p>
            <a:pPr marL="0" indent="0">
              <a:buNone/>
            </a:pPr>
            <a:r>
              <a:rPr lang="nl-NL" dirty="0" err="1"/>
              <a:t>Computational</a:t>
            </a:r>
            <a:r>
              <a:rPr lang="nl-NL" dirty="0"/>
              <a:t> </a:t>
            </a:r>
            <a:r>
              <a:rPr lang="nl-NL" dirty="0" err="1"/>
              <a:t>cost</a:t>
            </a:r>
            <a:r>
              <a:rPr lang="nl-NL" dirty="0"/>
              <a:t>:</a:t>
            </a:r>
          </a:p>
          <a:p>
            <a:pPr marL="0" indent="0">
              <a:buNone/>
            </a:pPr>
            <a:r>
              <a:rPr lang="nl-NL" dirty="0">
                <a:sym typeface="Wingdings" panose="05000000000000000000" pitchFamily="2" charset="2"/>
              </a:rPr>
              <a:t> </a:t>
            </a:r>
            <a:r>
              <a:rPr lang="nl-NL" dirty="0"/>
              <a:t>1 filter (</a:t>
            </a:r>
            <a:r>
              <a:rPr lang="nl-NL" dirty="0" err="1"/>
              <a:t>kernel</a:t>
            </a:r>
            <a:r>
              <a:rPr lang="nl-NL" dirty="0"/>
              <a:t>) of 5x5 is 5x5x192 = 4800 </a:t>
            </a:r>
            <a:r>
              <a:rPr lang="nl-NL" dirty="0" err="1"/>
              <a:t>for</a:t>
            </a:r>
            <a:r>
              <a:rPr lang="nl-NL" dirty="0"/>
              <a:t> 1 point in </a:t>
            </a:r>
            <a:r>
              <a:rPr lang="nl-NL" dirty="0" err="1"/>
              <a:t>the</a:t>
            </a:r>
            <a:r>
              <a:rPr lang="nl-NL" dirty="0"/>
              <a:t> matrix</a:t>
            </a:r>
          </a:p>
          <a:p>
            <a:pPr>
              <a:buFont typeface="Wingdings" panose="05000000000000000000" pitchFamily="2" charset="2"/>
              <a:buChar char="à"/>
            </a:pPr>
            <a:r>
              <a:rPr lang="nl-NL" dirty="0">
                <a:sym typeface="Wingdings" panose="05000000000000000000" pitchFamily="2" charset="2"/>
              </a:rPr>
              <a:t>We have a 28 x28 matrix,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for</a:t>
            </a:r>
            <a:r>
              <a:rPr lang="nl-NL" dirty="0">
                <a:sym typeface="Wingdings" panose="05000000000000000000" pitchFamily="2" charset="2"/>
              </a:rPr>
              <a:t> 1 filter = 4800 x28 </a:t>
            </a:r>
            <a:r>
              <a:rPr lang="nl-NL" dirty="0" err="1">
                <a:sym typeface="Wingdings" panose="05000000000000000000" pitchFamily="2" charset="2"/>
              </a:rPr>
              <a:t>x28</a:t>
            </a:r>
            <a:r>
              <a:rPr lang="nl-NL" dirty="0">
                <a:sym typeface="Wingdings" panose="05000000000000000000" pitchFamily="2" charset="2"/>
              </a:rPr>
              <a:t> = 3.75ml</a:t>
            </a:r>
          </a:p>
          <a:p>
            <a:pPr>
              <a:buFont typeface="Wingdings" panose="05000000000000000000" pitchFamily="2" charset="2"/>
              <a:buChar char="à"/>
            </a:pPr>
            <a:r>
              <a:rPr lang="nl-NL" dirty="0">
                <a:sym typeface="Wingdings" panose="05000000000000000000" pitchFamily="2" charset="2"/>
              </a:rPr>
              <a:t>32 filters </a:t>
            </a:r>
            <a:r>
              <a:rPr lang="nl-NL" dirty="0" err="1">
                <a:sym typeface="Wingdings" panose="05000000000000000000" pitchFamily="2" charset="2"/>
              </a:rPr>
              <a:t>gives</a:t>
            </a:r>
            <a:r>
              <a:rPr lang="nl-NL" dirty="0">
                <a:sym typeface="Wingdings" panose="05000000000000000000" pitchFamily="2" charset="2"/>
              </a:rPr>
              <a:t> </a:t>
            </a:r>
            <a:r>
              <a:rPr lang="nl-NL" dirty="0" err="1">
                <a:sym typeface="Wingdings" panose="05000000000000000000" pitchFamily="2" charset="2"/>
              </a:rPr>
              <a:t>us</a:t>
            </a:r>
            <a:r>
              <a:rPr lang="nl-NL" dirty="0">
                <a:sym typeface="Wingdings" panose="05000000000000000000" pitchFamily="2" charset="2"/>
              </a:rPr>
              <a:t>: 120ml </a:t>
            </a:r>
            <a:endParaRPr lang="nl-NL" dirty="0"/>
          </a:p>
          <a:p>
            <a:pPr marL="0" indent="0">
              <a:buNone/>
            </a:pPr>
            <a:endParaRPr lang="nl-NL" dirty="0"/>
          </a:p>
          <a:p>
            <a:pPr marL="0" indent="0">
              <a:buNone/>
            </a:pPr>
            <a:endParaRPr lang="nl-BE" dirty="0"/>
          </a:p>
        </p:txBody>
      </p:sp>
      <p:pic>
        <p:nvPicPr>
          <p:cNvPr id="21506" name="Picture 2">
            <a:extLst>
              <a:ext uri="{FF2B5EF4-FFF2-40B4-BE49-F238E27FC236}">
                <a16:creationId xmlns:a16="http://schemas.microsoft.com/office/drawing/2014/main" id="{9631BF7F-D17E-495C-A420-F65D0F44D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016" y="0"/>
            <a:ext cx="6207968" cy="374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093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681771-7124-4696-BE0B-D2D0DBA6A21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31F59995-4075-4788-9074-FC150506F860}"/>
              </a:ext>
            </a:extLst>
          </p:cNvPr>
          <p:cNvSpPr>
            <a:spLocks noGrp="1"/>
          </p:cNvSpPr>
          <p:nvPr>
            <p:ph idx="1"/>
          </p:nvPr>
        </p:nvSpPr>
        <p:spPr/>
        <p:txBody>
          <a:bodyPr/>
          <a:lstStyle/>
          <a:p>
            <a:endParaRPr lang="nl-BE"/>
          </a:p>
        </p:txBody>
      </p:sp>
      <p:pic>
        <p:nvPicPr>
          <p:cNvPr id="19458" name="Picture 2" descr="Gerelateerde afbeelding">
            <a:extLst>
              <a:ext uri="{FF2B5EF4-FFF2-40B4-BE49-F238E27FC236}">
                <a16:creationId xmlns:a16="http://schemas.microsoft.com/office/drawing/2014/main" id="{83F5F2E1-ABDC-40D7-A656-F9600777F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56" y="17140"/>
            <a:ext cx="11262732" cy="688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8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12154A-6B0A-4212-A2AB-BDFAE8055D26}"/>
              </a:ext>
            </a:extLst>
          </p:cNvPr>
          <p:cNvSpPr>
            <a:spLocks noGrp="1"/>
          </p:cNvSpPr>
          <p:nvPr>
            <p:ph type="title"/>
          </p:nvPr>
        </p:nvSpPr>
        <p:spPr>
          <a:xfrm>
            <a:off x="761999" y="-6456"/>
            <a:ext cx="10515600" cy="1325563"/>
          </a:xfrm>
        </p:spPr>
        <p:txBody>
          <a:bodyPr/>
          <a:lstStyle/>
          <a:p>
            <a:r>
              <a:rPr lang="nl-NL" dirty="0"/>
              <a:t>New Data Formats</a:t>
            </a:r>
            <a:endParaRPr lang="nl-BE" dirty="0"/>
          </a:p>
        </p:txBody>
      </p:sp>
      <p:grpSp>
        <p:nvGrpSpPr>
          <p:cNvPr id="47" name="Groep 46">
            <a:extLst>
              <a:ext uri="{FF2B5EF4-FFF2-40B4-BE49-F238E27FC236}">
                <a16:creationId xmlns:a16="http://schemas.microsoft.com/office/drawing/2014/main" id="{027192A0-2277-469D-B123-F0446C83FE38}"/>
              </a:ext>
            </a:extLst>
          </p:cNvPr>
          <p:cNvGrpSpPr/>
          <p:nvPr/>
        </p:nvGrpSpPr>
        <p:grpSpPr>
          <a:xfrm>
            <a:off x="569174" y="969978"/>
            <a:ext cx="11447652" cy="5234938"/>
            <a:chOff x="569174" y="969978"/>
            <a:chExt cx="11447652" cy="5234938"/>
          </a:xfrm>
        </p:grpSpPr>
        <p:grpSp>
          <p:nvGrpSpPr>
            <p:cNvPr id="31" name="Groep 30">
              <a:extLst>
                <a:ext uri="{FF2B5EF4-FFF2-40B4-BE49-F238E27FC236}">
                  <a16:creationId xmlns:a16="http://schemas.microsoft.com/office/drawing/2014/main" id="{9AF4E63D-F465-48A9-9CC8-071AFFB8A4F7}"/>
                </a:ext>
              </a:extLst>
            </p:cNvPr>
            <p:cNvGrpSpPr/>
            <p:nvPr/>
          </p:nvGrpSpPr>
          <p:grpSpPr>
            <a:xfrm>
              <a:off x="569174" y="969978"/>
              <a:ext cx="11447652" cy="5234938"/>
              <a:chOff x="569174" y="969978"/>
              <a:chExt cx="11447652" cy="5234938"/>
            </a:xfrm>
          </p:grpSpPr>
          <p:pic>
            <p:nvPicPr>
              <p:cNvPr id="17" name="Google Shape;528;p64" descr="https://lh3.googleusercontent.com/wzn7O1KCanMRcuxcZBiVxH9KvX8Ozd6KNMzdUMIiTUl6uLwrvzN1CAsqhAnbxj1qVqWENec3UotsJnYjBjwRgyF8KgmebXWpoECgbsIHgr1Jc7dXO6bkHhNzm2IUjYvjk-D3vhGcopU">
                <a:extLst>
                  <a:ext uri="{FF2B5EF4-FFF2-40B4-BE49-F238E27FC236}">
                    <a16:creationId xmlns:a16="http://schemas.microsoft.com/office/drawing/2014/main" id="{DFE4F9A8-F563-4C2D-A867-96654A5F3F7B}"/>
                  </a:ext>
                </a:extLst>
              </p:cNvPr>
              <p:cNvPicPr preferRelativeResize="0"/>
              <p:nvPr/>
            </p:nvPicPr>
            <p:blipFill rotWithShape="1">
              <a:blip r:embed="rId2">
                <a:alphaModFix/>
              </a:blip>
              <a:srcRect l="-1" r="2768"/>
              <a:stretch/>
            </p:blipFill>
            <p:spPr>
              <a:xfrm>
                <a:off x="8666145" y="969978"/>
                <a:ext cx="2992454" cy="1789144"/>
              </a:xfrm>
              <a:prstGeom prst="rect">
                <a:avLst/>
              </a:prstGeom>
              <a:noFill/>
              <a:ln>
                <a:noFill/>
              </a:ln>
            </p:spPr>
          </p:pic>
          <p:pic>
            <p:nvPicPr>
              <p:cNvPr id="18" name="Google Shape;531;p64" descr="https://lh4.googleusercontent.com/tp6PnbDk8N7cROw09TvmfcBt2kkh_LAu2zbbfb1te7T8gmiCYnJ9rY_P3Hlakj_tSBmHCMzE-s9r4WwBiudMgKVBDG1TF03szoQXwpdH8MurTmHBAr0j5JBluLY6Pd07fU9TI_gyLjg">
                <a:extLst>
                  <a:ext uri="{FF2B5EF4-FFF2-40B4-BE49-F238E27FC236}">
                    <a16:creationId xmlns:a16="http://schemas.microsoft.com/office/drawing/2014/main" id="{659FAB36-E659-4358-B0B9-7D1692403D42}"/>
                  </a:ext>
                </a:extLst>
              </p:cNvPr>
              <p:cNvPicPr preferRelativeResize="0"/>
              <p:nvPr/>
            </p:nvPicPr>
            <p:blipFill rotWithShape="1">
              <a:blip r:embed="rId3">
                <a:alphaModFix/>
              </a:blip>
              <a:srcRect/>
              <a:stretch/>
            </p:blipFill>
            <p:spPr>
              <a:xfrm rot="-770317">
                <a:off x="8841319" y="4049318"/>
                <a:ext cx="3175507" cy="1933948"/>
              </a:xfrm>
              <a:prstGeom prst="rect">
                <a:avLst/>
              </a:prstGeom>
              <a:noFill/>
              <a:ln>
                <a:noFill/>
              </a:ln>
            </p:spPr>
          </p:pic>
          <p:sp>
            <p:nvSpPr>
              <p:cNvPr id="19" name="Google Shape;532;p64">
                <a:extLst>
                  <a:ext uri="{FF2B5EF4-FFF2-40B4-BE49-F238E27FC236}">
                    <a16:creationId xmlns:a16="http://schemas.microsoft.com/office/drawing/2014/main" id="{06FECBD0-BF91-4ED7-BF12-9C0F0496296A}"/>
                  </a:ext>
                </a:extLst>
              </p:cNvPr>
              <p:cNvSpPr/>
              <p:nvPr/>
            </p:nvSpPr>
            <p:spPr>
              <a:xfrm>
                <a:off x="3303879" y="1310238"/>
                <a:ext cx="13195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5"/>
                    </a:solidFill>
                    <a:latin typeface="Montserrat"/>
                    <a:ea typeface="Montserrat"/>
                    <a:cs typeface="Montserrat"/>
                    <a:sym typeface="Montserrat"/>
                  </a:rPr>
                  <a:t>TEXT</a:t>
                </a:r>
                <a:endParaRPr sz="1800">
                  <a:solidFill>
                    <a:schemeClr val="accent5"/>
                  </a:solidFill>
                  <a:latin typeface="Arial"/>
                  <a:ea typeface="Arial"/>
                  <a:cs typeface="Arial"/>
                  <a:sym typeface="Arial"/>
                </a:endParaRPr>
              </a:p>
            </p:txBody>
          </p:sp>
          <p:sp>
            <p:nvSpPr>
              <p:cNvPr id="20" name="Google Shape;533;p64">
                <a:extLst>
                  <a:ext uri="{FF2B5EF4-FFF2-40B4-BE49-F238E27FC236}">
                    <a16:creationId xmlns:a16="http://schemas.microsoft.com/office/drawing/2014/main" id="{20449B5B-12E9-419D-8611-CC890ECE81CA}"/>
                  </a:ext>
                </a:extLst>
              </p:cNvPr>
              <p:cNvSpPr/>
              <p:nvPr/>
            </p:nvSpPr>
            <p:spPr>
              <a:xfrm>
                <a:off x="10297910" y="1061748"/>
                <a:ext cx="13195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5"/>
                    </a:solidFill>
                    <a:latin typeface="Montserrat"/>
                    <a:ea typeface="Montserrat"/>
                    <a:cs typeface="Montserrat"/>
                    <a:sym typeface="Montserrat"/>
                  </a:rPr>
                  <a:t>SENSOR</a:t>
                </a:r>
                <a:endParaRPr sz="1800">
                  <a:solidFill>
                    <a:schemeClr val="accent5"/>
                  </a:solidFill>
                  <a:latin typeface="Arial"/>
                  <a:ea typeface="Arial"/>
                  <a:cs typeface="Arial"/>
                  <a:sym typeface="Arial"/>
                </a:endParaRPr>
              </a:p>
            </p:txBody>
          </p:sp>
          <p:sp>
            <p:nvSpPr>
              <p:cNvPr id="21" name="Google Shape;534;p64">
                <a:extLst>
                  <a:ext uri="{FF2B5EF4-FFF2-40B4-BE49-F238E27FC236}">
                    <a16:creationId xmlns:a16="http://schemas.microsoft.com/office/drawing/2014/main" id="{0AD816A2-03D1-43AB-8990-2CABC46C38C6}"/>
                  </a:ext>
                </a:extLst>
              </p:cNvPr>
              <p:cNvSpPr/>
              <p:nvPr/>
            </p:nvSpPr>
            <p:spPr>
              <a:xfrm>
                <a:off x="6934199" y="1510172"/>
                <a:ext cx="13195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5"/>
                    </a:solidFill>
                    <a:latin typeface="Montserrat"/>
                    <a:ea typeface="Montserrat"/>
                    <a:cs typeface="Montserrat"/>
                    <a:sym typeface="Montserrat"/>
                  </a:rPr>
                  <a:t>AUDIO</a:t>
                </a:r>
                <a:endParaRPr sz="1800">
                  <a:solidFill>
                    <a:schemeClr val="accent5"/>
                  </a:solidFill>
                  <a:latin typeface="Arial"/>
                  <a:ea typeface="Arial"/>
                  <a:cs typeface="Arial"/>
                  <a:sym typeface="Arial"/>
                </a:endParaRPr>
              </a:p>
            </p:txBody>
          </p:sp>
          <p:pic>
            <p:nvPicPr>
              <p:cNvPr id="22" name="Google Shape;535;p64" descr="https://lh4.googleusercontent.com/HOXG_wUbKmziY8_6_NMVIazulBXD6nKO_5RxjE_dpYoTvUsMnXUw2NO6JO3YvMMLhEHirs48GId0r3J9hefUjcnBuLyhXRB6JIQFOdv6-LNCCLbL1-GJd9hF8UEHOALz_p5sYJ8B8Bc">
                <a:extLst>
                  <a:ext uri="{FF2B5EF4-FFF2-40B4-BE49-F238E27FC236}">
                    <a16:creationId xmlns:a16="http://schemas.microsoft.com/office/drawing/2014/main" id="{F91C8D12-0F10-42F5-A084-83301A49D1E2}"/>
                  </a:ext>
                </a:extLst>
              </p:cNvPr>
              <p:cNvPicPr preferRelativeResize="0"/>
              <p:nvPr/>
            </p:nvPicPr>
            <p:blipFill rotWithShape="1">
              <a:blip r:embed="rId4">
                <a:alphaModFix/>
              </a:blip>
              <a:srcRect/>
              <a:stretch/>
            </p:blipFill>
            <p:spPr>
              <a:xfrm rot="681237">
                <a:off x="4063213" y="3917184"/>
                <a:ext cx="1807836" cy="1191242"/>
              </a:xfrm>
              <a:prstGeom prst="rect">
                <a:avLst/>
              </a:prstGeom>
              <a:noFill/>
              <a:ln>
                <a:noFill/>
              </a:ln>
            </p:spPr>
          </p:pic>
          <p:sp>
            <p:nvSpPr>
              <p:cNvPr id="23" name="Google Shape;539;p64">
                <a:extLst>
                  <a:ext uri="{FF2B5EF4-FFF2-40B4-BE49-F238E27FC236}">
                    <a16:creationId xmlns:a16="http://schemas.microsoft.com/office/drawing/2014/main" id="{7763359F-AA1A-4B05-8761-6D49C501DE49}"/>
                  </a:ext>
                </a:extLst>
              </p:cNvPr>
              <p:cNvSpPr/>
              <p:nvPr/>
            </p:nvSpPr>
            <p:spPr>
              <a:xfrm>
                <a:off x="9475027" y="3683556"/>
                <a:ext cx="13195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5"/>
                    </a:solidFill>
                    <a:latin typeface="Montserrat"/>
                    <a:ea typeface="Montserrat"/>
                    <a:cs typeface="Montserrat"/>
                    <a:sym typeface="Montserrat"/>
                  </a:rPr>
                  <a:t>SURVEYS</a:t>
                </a:r>
                <a:endParaRPr sz="1800">
                  <a:solidFill>
                    <a:schemeClr val="accent5"/>
                  </a:solidFill>
                  <a:latin typeface="Arial"/>
                  <a:ea typeface="Arial"/>
                  <a:cs typeface="Arial"/>
                  <a:sym typeface="Arial"/>
                </a:endParaRPr>
              </a:p>
            </p:txBody>
          </p:sp>
          <p:sp>
            <p:nvSpPr>
              <p:cNvPr id="24" name="Google Shape;540;p64">
                <a:extLst>
                  <a:ext uri="{FF2B5EF4-FFF2-40B4-BE49-F238E27FC236}">
                    <a16:creationId xmlns:a16="http://schemas.microsoft.com/office/drawing/2014/main" id="{2B58FAFB-0E13-459E-A34B-086EA2032F61}"/>
                  </a:ext>
                </a:extLst>
              </p:cNvPr>
              <p:cNvSpPr/>
              <p:nvPr/>
            </p:nvSpPr>
            <p:spPr>
              <a:xfrm>
                <a:off x="6523068" y="5835584"/>
                <a:ext cx="13195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5"/>
                    </a:solidFill>
                    <a:latin typeface="Montserrat"/>
                    <a:ea typeface="Montserrat"/>
                    <a:cs typeface="Montserrat"/>
                    <a:sym typeface="Montserrat"/>
                  </a:rPr>
                  <a:t>IMAGE</a:t>
                </a:r>
                <a:endParaRPr sz="1800">
                  <a:solidFill>
                    <a:schemeClr val="accent5"/>
                  </a:solidFill>
                  <a:latin typeface="Arial"/>
                  <a:ea typeface="Arial"/>
                  <a:cs typeface="Arial"/>
                  <a:sym typeface="Arial"/>
                </a:endParaRPr>
              </a:p>
            </p:txBody>
          </p:sp>
          <p:pic>
            <p:nvPicPr>
              <p:cNvPr id="25" name="Google Shape;541;p64" descr="https://lh3.googleusercontent.com/CejCBG4TOgRL3YDgu_tCWNcLZbd0nuKgs6Yy3AQb-MWyv0wmUUxlEBGjb-7tIxZh72YgDfqpVE5FZlrrpq73s075u1egIB4CwLem5GHdM2vx0OR0U5qzmNhBemxb3LmSVE37g7iyTeY">
                <a:extLst>
                  <a:ext uri="{FF2B5EF4-FFF2-40B4-BE49-F238E27FC236}">
                    <a16:creationId xmlns:a16="http://schemas.microsoft.com/office/drawing/2014/main" id="{66037660-5540-414E-BDDC-998A3793B202}"/>
                  </a:ext>
                </a:extLst>
              </p:cNvPr>
              <p:cNvPicPr preferRelativeResize="0"/>
              <p:nvPr/>
            </p:nvPicPr>
            <p:blipFill rotWithShape="1">
              <a:blip r:embed="rId5">
                <a:alphaModFix/>
              </a:blip>
              <a:srcRect/>
              <a:stretch/>
            </p:blipFill>
            <p:spPr>
              <a:xfrm rot="564377">
                <a:off x="6129870" y="1858922"/>
                <a:ext cx="2461629" cy="1549487"/>
              </a:xfrm>
              <a:prstGeom prst="rect">
                <a:avLst/>
              </a:prstGeom>
              <a:noFill/>
              <a:ln>
                <a:noFill/>
              </a:ln>
            </p:spPr>
          </p:pic>
          <p:pic>
            <p:nvPicPr>
              <p:cNvPr id="26" name="Google Shape;536;p64" descr="https://lh5.googleusercontent.com/YqtpJDyZzh716KqUFMvEhI09wiMLaQdXXxicfefR0MPTwpDE-XJzqUXdXCsAWXiBJkwi7bt55G8Q0Txn-YSOSPs3AYJPc0rtaK1V8CgpfwyslpAF21YeJxuReC0hugBUaiIbOO_NhiM">
                <a:extLst>
                  <a:ext uri="{FF2B5EF4-FFF2-40B4-BE49-F238E27FC236}">
                    <a16:creationId xmlns:a16="http://schemas.microsoft.com/office/drawing/2014/main" id="{654568FA-A9A8-4BDD-9729-6C12C81EB82E}"/>
                  </a:ext>
                </a:extLst>
              </p:cNvPr>
              <p:cNvPicPr preferRelativeResize="0"/>
              <p:nvPr/>
            </p:nvPicPr>
            <p:blipFill rotWithShape="1">
              <a:blip r:embed="rId6">
                <a:alphaModFix/>
              </a:blip>
              <a:srcRect/>
              <a:stretch/>
            </p:blipFill>
            <p:spPr>
              <a:xfrm rot="-348318">
                <a:off x="4236675" y="5093011"/>
                <a:ext cx="1905000" cy="1066800"/>
              </a:xfrm>
              <a:prstGeom prst="rect">
                <a:avLst/>
              </a:prstGeom>
              <a:noFill/>
              <a:ln>
                <a:noFill/>
              </a:ln>
            </p:spPr>
          </p:pic>
          <p:pic>
            <p:nvPicPr>
              <p:cNvPr id="27" name="Google Shape;527;p64" descr="https://lh4.googleusercontent.com/IPl__NoVuRTLM9sU-xXxmKh_9YpP42QdXt7PxVNGNqH5bNm63tOThdtOpLseSAqACgawQQu-VC1wKrlpDcH6KkNJx7geKyQy9qL80aT1y5bdy1sxqUy67onfk4OCD0rKa7KmCIkozDk">
                <a:extLst>
                  <a:ext uri="{FF2B5EF4-FFF2-40B4-BE49-F238E27FC236}">
                    <a16:creationId xmlns:a16="http://schemas.microsoft.com/office/drawing/2014/main" id="{41F29D3B-F060-4200-AB16-C62B06BA0388}"/>
                  </a:ext>
                </a:extLst>
              </p:cNvPr>
              <p:cNvPicPr preferRelativeResize="0"/>
              <p:nvPr/>
            </p:nvPicPr>
            <p:blipFill rotWithShape="1">
              <a:blip r:embed="rId7">
                <a:alphaModFix/>
              </a:blip>
              <a:srcRect/>
              <a:stretch/>
            </p:blipFill>
            <p:spPr>
              <a:xfrm rot="-578284">
                <a:off x="3601160" y="1536077"/>
                <a:ext cx="2670056" cy="2446088"/>
              </a:xfrm>
              <a:prstGeom prst="rect">
                <a:avLst/>
              </a:prstGeom>
              <a:noFill/>
              <a:ln>
                <a:noFill/>
              </a:ln>
            </p:spPr>
          </p:pic>
          <p:pic>
            <p:nvPicPr>
              <p:cNvPr id="28" name="Google Shape;529;p64" descr="https://lh4.googleusercontent.com/wj1BawuTMi8-WRKWN3hpC3LFVnqAmkZUqWenzpzt7uEjYmZ0wVJf6Gb0ySiOyknf19_xmjkBtcJQjVSIHolsjKMURgxSA_ZagLFP58w8ZrsQZAnRnndg1tgEQ6dtjHEAw42AIzQ5fAo">
                <a:extLst>
                  <a:ext uri="{FF2B5EF4-FFF2-40B4-BE49-F238E27FC236}">
                    <a16:creationId xmlns:a16="http://schemas.microsoft.com/office/drawing/2014/main" id="{B35970BE-CCFA-466D-A435-26C672949753}"/>
                  </a:ext>
                </a:extLst>
              </p:cNvPr>
              <p:cNvPicPr preferRelativeResize="0"/>
              <p:nvPr/>
            </p:nvPicPr>
            <p:blipFill rotWithShape="1">
              <a:blip r:embed="rId8">
                <a:alphaModFix/>
              </a:blip>
              <a:srcRect/>
              <a:stretch/>
            </p:blipFill>
            <p:spPr>
              <a:xfrm rot="1045473">
                <a:off x="6071981" y="4073158"/>
                <a:ext cx="2258003" cy="1502598"/>
              </a:xfrm>
              <a:prstGeom prst="rect">
                <a:avLst/>
              </a:prstGeom>
              <a:noFill/>
              <a:ln>
                <a:noFill/>
              </a:ln>
            </p:spPr>
          </p:pic>
          <p:pic>
            <p:nvPicPr>
              <p:cNvPr id="29" name="Google Shape;530;p64" descr="https://lh5.googleusercontent.com/05BlBcXhg_k-OVO7SKkzU2YSIOhyiHaTYormHJ1bki1R8Rp0rnkkS6P1t475ksg_vYFhbz3fnwviz9VoJkm07KAKJsPQ3f1ABdr6VLNGQslViEKXJ87OvbwQjMDcsNLDRL1VrOe5wto">
                <a:extLst>
                  <a:ext uri="{FF2B5EF4-FFF2-40B4-BE49-F238E27FC236}">
                    <a16:creationId xmlns:a16="http://schemas.microsoft.com/office/drawing/2014/main" id="{CE568F9A-9DE7-477A-BF95-8EC29823E600}"/>
                  </a:ext>
                </a:extLst>
              </p:cNvPr>
              <p:cNvPicPr preferRelativeResize="0"/>
              <p:nvPr/>
            </p:nvPicPr>
            <p:blipFill rotWithShape="1">
              <a:blip r:embed="rId9">
                <a:alphaModFix/>
              </a:blip>
              <a:srcRect/>
              <a:stretch/>
            </p:blipFill>
            <p:spPr>
              <a:xfrm rot="-635778">
                <a:off x="5705700" y="4039574"/>
                <a:ext cx="1304347" cy="1952660"/>
              </a:xfrm>
              <a:prstGeom prst="rect">
                <a:avLst/>
              </a:prstGeom>
              <a:noFill/>
              <a:ln>
                <a:noFill/>
              </a:ln>
            </p:spPr>
          </p:pic>
          <p:pic>
            <p:nvPicPr>
              <p:cNvPr id="30" name="Google Shape;537;p64" descr="https://lh5.googleusercontent.com/qxDR7DhFHDRrsT2Iz6RbtlRuSFExH7g7SSKr0CGc3aLNz5c8kXlMV-qK1PLwBm7GF77_Uvd-zmuqlAGGOmpgdzll6CNBEFFKSPYpG8cRpw0Xx2xjG9L1jSe6V7jefnmOhOZ9SuOlyOg">
                <a:extLst>
                  <a:ext uri="{FF2B5EF4-FFF2-40B4-BE49-F238E27FC236}">
                    <a16:creationId xmlns:a16="http://schemas.microsoft.com/office/drawing/2014/main" id="{362C530C-DAF9-4AFC-9040-849A6EF7AA93}"/>
                  </a:ext>
                </a:extLst>
              </p:cNvPr>
              <p:cNvPicPr preferRelativeResize="0"/>
              <p:nvPr/>
            </p:nvPicPr>
            <p:blipFill rotWithShape="1">
              <a:blip r:embed="rId10">
                <a:alphaModFix/>
              </a:blip>
              <a:srcRect/>
              <a:stretch/>
            </p:blipFill>
            <p:spPr>
              <a:xfrm rot="448408">
                <a:off x="569174" y="3931931"/>
                <a:ext cx="3351913" cy="1586572"/>
              </a:xfrm>
              <a:prstGeom prst="rect">
                <a:avLst/>
              </a:prstGeom>
              <a:noFill/>
              <a:ln>
                <a:noFill/>
              </a:ln>
            </p:spPr>
          </p:pic>
        </p:grpSp>
        <p:sp>
          <p:nvSpPr>
            <p:cNvPr id="46" name="Google Shape;538;p64">
              <a:extLst>
                <a:ext uri="{FF2B5EF4-FFF2-40B4-BE49-F238E27FC236}">
                  <a16:creationId xmlns:a16="http://schemas.microsoft.com/office/drawing/2014/main" id="{3B8F2AD0-6193-4A69-A05A-BDD0C604F2EC}"/>
                </a:ext>
              </a:extLst>
            </p:cNvPr>
            <p:cNvSpPr/>
            <p:nvPr/>
          </p:nvSpPr>
          <p:spPr>
            <a:xfrm>
              <a:off x="2118766" y="5316193"/>
              <a:ext cx="13195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accent5"/>
                  </a:solidFill>
                  <a:latin typeface="Montserrat"/>
                  <a:ea typeface="Montserrat"/>
                  <a:cs typeface="Montserrat"/>
                  <a:sym typeface="Montserrat"/>
                </a:rPr>
                <a:t>VIDEO</a:t>
              </a:r>
              <a:endParaRPr sz="1800" dirty="0">
                <a:solidFill>
                  <a:schemeClr val="accent5"/>
                </a:solidFill>
                <a:latin typeface="Arial"/>
                <a:ea typeface="Arial"/>
                <a:cs typeface="Arial"/>
                <a:sym typeface="Arial"/>
              </a:endParaRPr>
            </a:p>
          </p:txBody>
        </p:sp>
      </p:grpSp>
    </p:spTree>
    <p:extLst>
      <p:ext uri="{BB962C8B-B14F-4D97-AF65-F5344CB8AC3E}">
        <p14:creationId xmlns:p14="http://schemas.microsoft.com/office/powerpoint/2010/main" val="775416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6BA96-D2C5-43C7-9645-8F33323B87F1}"/>
              </a:ext>
            </a:extLst>
          </p:cNvPr>
          <p:cNvSpPr>
            <a:spLocks noGrp="1"/>
          </p:cNvSpPr>
          <p:nvPr>
            <p:ph type="title"/>
          </p:nvPr>
        </p:nvSpPr>
        <p:spPr/>
        <p:txBody>
          <a:bodyPr/>
          <a:lstStyle/>
          <a:p>
            <a:r>
              <a:rPr lang="nl-NL" dirty="0" err="1"/>
              <a:t>Inception</a:t>
            </a:r>
            <a:r>
              <a:rPr lang="nl-NL" dirty="0"/>
              <a:t>  - </a:t>
            </a:r>
            <a:r>
              <a:rPr lang="nl-NL" dirty="0" err="1"/>
              <a:t>GoogLeNet</a:t>
            </a:r>
            <a:endParaRPr lang="nl-BE" dirty="0"/>
          </a:p>
        </p:txBody>
      </p:sp>
      <p:sp>
        <p:nvSpPr>
          <p:cNvPr id="3" name="Tijdelijke aanduiding voor inhoud 2">
            <a:extLst>
              <a:ext uri="{FF2B5EF4-FFF2-40B4-BE49-F238E27FC236}">
                <a16:creationId xmlns:a16="http://schemas.microsoft.com/office/drawing/2014/main" id="{A13C3053-EF54-45AC-B595-597B8964A725}"/>
              </a:ext>
            </a:extLst>
          </p:cNvPr>
          <p:cNvSpPr>
            <a:spLocks noGrp="1"/>
          </p:cNvSpPr>
          <p:nvPr>
            <p:ph idx="1"/>
          </p:nvPr>
        </p:nvSpPr>
        <p:spPr>
          <a:xfrm>
            <a:off x="838200" y="1493520"/>
            <a:ext cx="10515600" cy="4683443"/>
          </a:xfrm>
        </p:spPr>
        <p:txBody>
          <a:bodyPr/>
          <a:lstStyle/>
          <a:p>
            <a:pPr marL="0" indent="0">
              <a:buNone/>
            </a:pPr>
            <a:r>
              <a:rPr lang="nl-NL" b="1" dirty="0" err="1"/>
              <a:t>Innovations</a:t>
            </a:r>
            <a:r>
              <a:rPr lang="nl-NL" b="1" dirty="0"/>
              <a:t> / </a:t>
            </a:r>
            <a:r>
              <a:rPr lang="nl-NL" b="1" dirty="0" err="1"/>
              <a:t>insights</a:t>
            </a:r>
            <a:r>
              <a:rPr lang="nl-NL" b="1" dirty="0"/>
              <a:t>:</a:t>
            </a:r>
          </a:p>
          <a:p>
            <a:pPr lvl="1"/>
            <a:r>
              <a:rPr lang="nl-BE" dirty="0"/>
              <a:t>Huge </a:t>
            </a:r>
            <a:r>
              <a:rPr lang="nl-BE" dirty="0" err="1"/>
              <a:t>variation</a:t>
            </a:r>
            <a:r>
              <a:rPr lang="nl-BE" dirty="0"/>
              <a:t> in </a:t>
            </a:r>
            <a:r>
              <a:rPr lang="nl-BE" dirty="0" err="1"/>
              <a:t>the</a:t>
            </a:r>
            <a:r>
              <a:rPr lang="nl-BE" dirty="0"/>
              <a:t> </a:t>
            </a:r>
            <a:r>
              <a:rPr lang="nl-BE" dirty="0" err="1"/>
              <a:t>location</a:t>
            </a:r>
            <a:r>
              <a:rPr lang="nl-BE" dirty="0"/>
              <a:t> of information in images!</a:t>
            </a:r>
          </a:p>
          <a:p>
            <a:pPr lvl="2"/>
            <a:r>
              <a:rPr lang="nl-BE" dirty="0"/>
              <a:t>Small </a:t>
            </a:r>
            <a:r>
              <a:rPr lang="nl-BE" dirty="0" err="1"/>
              <a:t>kernels</a:t>
            </a:r>
            <a:r>
              <a:rPr lang="nl-BE" dirty="0"/>
              <a:t>/filter 	</a:t>
            </a:r>
            <a:r>
              <a:rPr lang="nl-BE" dirty="0">
                <a:sym typeface="Wingdings" panose="05000000000000000000" pitchFamily="2" charset="2"/>
              </a:rPr>
              <a:t> </a:t>
            </a:r>
            <a:r>
              <a:rPr lang="nl-BE" dirty="0" err="1">
                <a:sym typeface="Wingdings" panose="05000000000000000000" pitchFamily="2" charset="2"/>
              </a:rPr>
              <a:t>detect</a:t>
            </a:r>
            <a:r>
              <a:rPr lang="nl-BE" dirty="0">
                <a:sym typeface="Wingdings" panose="05000000000000000000" pitchFamily="2" charset="2"/>
              </a:rPr>
              <a:t> information </a:t>
            </a:r>
            <a:r>
              <a:rPr lang="nl-BE" dirty="0" err="1">
                <a:sym typeface="Wingdings" panose="05000000000000000000" pitchFamily="2" charset="2"/>
              </a:rPr>
              <a:t>that</a:t>
            </a:r>
            <a:r>
              <a:rPr lang="nl-BE" dirty="0">
                <a:sym typeface="Wingdings" panose="05000000000000000000" pitchFamily="2" charset="2"/>
              </a:rPr>
              <a:t> is more ‘</a:t>
            </a:r>
            <a:r>
              <a:rPr lang="nl-BE" dirty="0" err="1">
                <a:sym typeface="Wingdings" panose="05000000000000000000" pitchFamily="2" charset="2"/>
              </a:rPr>
              <a:t>local</a:t>
            </a:r>
            <a:r>
              <a:rPr lang="nl-BE" dirty="0">
                <a:sym typeface="Wingdings" panose="05000000000000000000" pitchFamily="2" charset="2"/>
              </a:rPr>
              <a:t>’</a:t>
            </a:r>
          </a:p>
          <a:p>
            <a:pPr lvl="2"/>
            <a:r>
              <a:rPr lang="nl-BE" dirty="0" err="1">
                <a:sym typeface="Wingdings" panose="05000000000000000000" pitchFamily="2" charset="2"/>
              </a:rPr>
              <a:t>Larger</a:t>
            </a:r>
            <a:r>
              <a:rPr lang="nl-BE" dirty="0">
                <a:sym typeface="Wingdings" panose="05000000000000000000" pitchFamily="2" charset="2"/>
              </a:rPr>
              <a:t> </a:t>
            </a:r>
            <a:r>
              <a:rPr lang="nl-BE" dirty="0" err="1">
                <a:sym typeface="Wingdings" panose="05000000000000000000" pitchFamily="2" charset="2"/>
              </a:rPr>
              <a:t>kernels</a:t>
            </a:r>
            <a:r>
              <a:rPr lang="nl-BE" dirty="0">
                <a:sym typeface="Wingdings" panose="05000000000000000000" pitchFamily="2" charset="2"/>
              </a:rPr>
              <a:t>/filter 	 </a:t>
            </a:r>
            <a:r>
              <a:rPr lang="nl-BE" dirty="0" err="1">
                <a:sym typeface="Wingdings" panose="05000000000000000000" pitchFamily="2" charset="2"/>
              </a:rPr>
              <a:t>detect</a:t>
            </a:r>
            <a:r>
              <a:rPr lang="nl-BE" dirty="0">
                <a:sym typeface="Wingdings" panose="05000000000000000000" pitchFamily="2" charset="2"/>
              </a:rPr>
              <a:t> information </a:t>
            </a:r>
            <a:r>
              <a:rPr lang="nl-BE" dirty="0" err="1">
                <a:sym typeface="Wingdings" panose="05000000000000000000" pitchFamily="2" charset="2"/>
              </a:rPr>
              <a:t>that</a:t>
            </a:r>
            <a:r>
              <a:rPr lang="nl-BE" dirty="0">
                <a:sym typeface="Wingdings" panose="05000000000000000000" pitchFamily="2" charset="2"/>
              </a:rPr>
              <a:t> is more ‘</a:t>
            </a:r>
            <a:r>
              <a:rPr lang="nl-BE" dirty="0" err="1">
                <a:sym typeface="Wingdings" panose="05000000000000000000" pitchFamily="2" charset="2"/>
              </a:rPr>
              <a:t>global</a:t>
            </a:r>
            <a:r>
              <a:rPr lang="nl-BE" dirty="0">
                <a:sym typeface="Wingdings" panose="05000000000000000000" pitchFamily="2" charset="2"/>
              </a:rPr>
              <a:t>’</a:t>
            </a:r>
          </a:p>
          <a:p>
            <a:pPr lvl="2"/>
            <a:r>
              <a:rPr lang="nl-BE" dirty="0" err="1">
                <a:sym typeface="Wingdings" panose="05000000000000000000" pitchFamily="2" charset="2"/>
              </a:rPr>
              <a:t>So</a:t>
            </a:r>
            <a:r>
              <a:rPr lang="nl-BE" dirty="0">
                <a:sym typeface="Wingdings" panose="05000000000000000000" pitchFamily="2" charset="2"/>
              </a:rPr>
              <a:t>, </a:t>
            </a:r>
            <a:r>
              <a:rPr lang="nl-BE" b="1" dirty="0">
                <a:sym typeface="Wingdings" panose="05000000000000000000" pitchFamily="2" charset="2"/>
              </a:rPr>
              <a:t>take a mix of </a:t>
            </a:r>
            <a:r>
              <a:rPr lang="nl-BE" b="1" dirty="0" err="1">
                <a:sym typeface="Wingdings" panose="05000000000000000000" pitchFamily="2" charset="2"/>
              </a:rPr>
              <a:t>the</a:t>
            </a:r>
            <a:r>
              <a:rPr lang="nl-BE" b="1" dirty="0">
                <a:sym typeface="Wingdings" panose="05000000000000000000" pitchFamily="2" charset="2"/>
              </a:rPr>
              <a:t> </a:t>
            </a:r>
            <a:r>
              <a:rPr lang="nl-BE" b="1" dirty="0" err="1">
                <a:sym typeface="Wingdings" panose="05000000000000000000" pitchFamily="2" charset="2"/>
              </a:rPr>
              <a:t>two</a:t>
            </a:r>
            <a:r>
              <a:rPr lang="nl-BE" b="1" dirty="0">
                <a:sym typeface="Wingdings" panose="05000000000000000000" pitchFamily="2" charset="2"/>
              </a:rPr>
              <a:t>!</a:t>
            </a:r>
          </a:p>
          <a:p>
            <a:pPr lvl="1"/>
            <a:r>
              <a:rPr lang="nl-BE" dirty="0">
                <a:sym typeface="Wingdings" panose="05000000000000000000" pitchFamily="2" charset="2"/>
              </a:rPr>
              <a:t> </a:t>
            </a:r>
            <a:r>
              <a:rPr lang="nl-BE" dirty="0" err="1">
                <a:sym typeface="Wingdings" panose="05000000000000000000" pitchFamily="2" charset="2"/>
              </a:rPr>
              <a:t>Deeper</a:t>
            </a:r>
            <a:r>
              <a:rPr lang="nl-BE" dirty="0">
                <a:sym typeface="Wingdings" panose="05000000000000000000" pitchFamily="2" charset="2"/>
              </a:rPr>
              <a:t> </a:t>
            </a:r>
            <a:r>
              <a:rPr lang="nl-BE" dirty="0" err="1">
                <a:sym typeface="Wingdings" panose="05000000000000000000" pitchFamily="2" charset="2"/>
              </a:rPr>
              <a:t>networks</a:t>
            </a:r>
            <a:r>
              <a:rPr lang="nl-BE" dirty="0">
                <a:sym typeface="Wingdings" panose="05000000000000000000" pitchFamily="2" charset="2"/>
              </a:rPr>
              <a:t> </a:t>
            </a:r>
            <a:r>
              <a:rPr lang="nl-BE" dirty="0" err="1">
                <a:sym typeface="Wingdings" panose="05000000000000000000" pitchFamily="2" charset="2"/>
              </a:rPr>
              <a:t>tend</a:t>
            </a:r>
            <a:r>
              <a:rPr lang="nl-BE" dirty="0">
                <a:sym typeface="Wingdings" panose="05000000000000000000" pitchFamily="2" charset="2"/>
              </a:rPr>
              <a:t> </a:t>
            </a:r>
            <a:r>
              <a:rPr lang="nl-BE" dirty="0" err="1">
                <a:sym typeface="Wingdings" panose="05000000000000000000" pitchFamily="2" charset="2"/>
              </a:rPr>
              <a:t>to</a:t>
            </a:r>
            <a:r>
              <a:rPr lang="nl-BE" dirty="0">
                <a:sym typeface="Wingdings" panose="05000000000000000000" pitchFamily="2" charset="2"/>
              </a:rPr>
              <a:t> </a:t>
            </a:r>
            <a:r>
              <a:rPr lang="nl-BE" dirty="0" err="1">
                <a:sym typeface="Wingdings" panose="05000000000000000000" pitchFamily="2" charset="2"/>
              </a:rPr>
              <a:t>overfit</a:t>
            </a:r>
            <a:r>
              <a:rPr lang="nl-BE" dirty="0">
                <a:sym typeface="Wingdings" panose="05000000000000000000" pitchFamily="2" charset="2"/>
              </a:rPr>
              <a:t>  go </a:t>
            </a:r>
            <a:r>
              <a:rPr lang="nl-BE" dirty="0" err="1">
                <a:sym typeface="Wingdings" panose="05000000000000000000" pitchFamily="2" charset="2"/>
              </a:rPr>
              <a:t>wider</a:t>
            </a:r>
            <a:r>
              <a:rPr lang="nl-BE" dirty="0">
                <a:sym typeface="Wingdings" panose="05000000000000000000" pitchFamily="2" charset="2"/>
              </a:rPr>
              <a:t> </a:t>
            </a:r>
            <a:r>
              <a:rPr lang="nl-BE" dirty="0" err="1">
                <a:sym typeface="Wingdings" panose="05000000000000000000" pitchFamily="2" charset="2"/>
              </a:rPr>
              <a:t>instead</a:t>
            </a:r>
            <a:r>
              <a:rPr lang="nl-BE" dirty="0">
                <a:sym typeface="Wingdings" panose="05000000000000000000" pitchFamily="2" charset="2"/>
              </a:rPr>
              <a:t> of </a:t>
            </a:r>
            <a:r>
              <a:rPr lang="nl-BE" dirty="0" err="1">
                <a:sym typeface="Wingdings" panose="05000000000000000000" pitchFamily="2" charset="2"/>
              </a:rPr>
              <a:t>deeper</a:t>
            </a:r>
            <a:endParaRPr lang="nl-BE" dirty="0">
              <a:sym typeface="Wingdings" panose="05000000000000000000" pitchFamily="2" charset="2"/>
            </a:endParaRPr>
          </a:p>
          <a:p>
            <a:pPr lvl="1"/>
            <a:r>
              <a:rPr lang="nl-BE" dirty="0" err="1">
                <a:sym typeface="Wingdings" panose="05000000000000000000" pitchFamily="2" charset="2"/>
              </a:rPr>
              <a:t>Naively</a:t>
            </a:r>
            <a:r>
              <a:rPr lang="nl-BE" dirty="0">
                <a:sym typeface="Wingdings" panose="05000000000000000000" pitchFamily="2" charset="2"/>
              </a:rPr>
              <a:t> </a:t>
            </a:r>
            <a:r>
              <a:rPr lang="nl-BE" dirty="0" err="1">
                <a:sym typeface="Wingdings" panose="05000000000000000000" pitchFamily="2" charset="2"/>
              </a:rPr>
              <a:t>stacking</a:t>
            </a:r>
            <a:r>
              <a:rPr lang="nl-BE" dirty="0">
                <a:sym typeface="Wingdings" panose="05000000000000000000" pitchFamily="2" charset="2"/>
              </a:rPr>
              <a:t> </a:t>
            </a:r>
            <a:r>
              <a:rPr lang="nl-BE" dirty="0" err="1">
                <a:sym typeface="Wingdings" panose="05000000000000000000" pitchFamily="2" charset="2"/>
              </a:rPr>
              <a:t>conv</a:t>
            </a:r>
            <a:r>
              <a:rPr lang="nl-BE" dirty="0">
                <a:sym typeface="Wingdings" panose="05000000000000000000" pitchFamily="2" charset="2"/>
              </a:rPr>
              <a:t> </a:t>
            </a:r>
            <a:r>
              <a:rPr lang="nl-BE" dirty="0" err="1">
                <a:sym typeface="Wingdings" panose="05000000000000000000" pitchFamily="2" charset="2"/>
              </a:rPr>
              <a:t>layers</a:t>
            </a:r>
            <a:r>
              <a:rPr lang="nl-BE" dirty="0">
                <a:sym typeface="Wingdings" panose="05000000000000000000" pitchFamily="2" charset="2"/>
              </a:rPr>
              <a:t> = </a:t>
            </a:r>
            <a:r>
              <a:rPr lang="nl-BE" dirty="0" err="1">
                <a:sym typeface="Wingdings" panose="05000000000000000000" pitchFamily="2" charset="2"/>
              </a:rPr>
              <a:t>computationally</a:t>
            </a:r>
            <a:r>
              <a:rPr lang="nl-BE" dirty="0">
                <a:sym typeface="Wingdings" panose="05000000000000000000" pitchFamily="2" charset="2"/>
              </a:rPr>
              <a:t> intensive </a:t>
            </a:r>
            <a:endParaRPr lang="nl-BE" dirty="0"/>
          </a:p>
        </p:txBody>
      </p:sp>
      <p:pic>
        <p:nvPicPr>
          <p:cNvPr id="12290" name="Picture 2" descr="Gerelateerde afbeelding">
            <a:extLst>
              <a:ext uri="{FF2B5EF4-FFF2-40B4-BE49-F238E27FC236}">
                <a16:creationId xmlns:a16="http://schemas.microsoft.com/office/drawing/2014/main" id="{82F6D1E9-0BFF-4947-A418-3CC9D5B742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8337" y="22006"/>
            <a:ext cx="4443663" cy="201179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F1BE2F50-C95D-4373-9473-BDB41F496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25" y="4383470"/>
            <a:ext cx="7099609" cy="230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71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7F741-A2EA-40C8-BC2B-07FEE95806D4}"/>
              </a:ext>
            </a:extLst>
          </p:cNvPr>
          <p:cNvSpPr>
            <a:spLocks noGrp="1"/>
          </p:cNvSpPr>
          <p:nvPr>
            <p:ph type="title"/>
          </p:nvPr>
        </p:nvSpPr>
        <p:spPr/>
        <p:txBody>
          <a:bodyPr/>
          <a:lstStyle/>
          <a:p>
            <a:r>
              <a:rPr lang="nl-NL" dirty="0" err="1"/>
              <a:t>Inception</a:t>
            </a:r>
            <a:r>
              <a:rPr lang="nl-NL" dirty="0"/>
              <a:t> module (</a:t>
            </a:r>
            <a:r>
              <a:rPr lang="nl-NL" dirty="0" err="1"/>
              <a:t>naive</a:t>
            </a:r>
            <a:r>
              <a:rPr lang="nl-NL" dirty="0"/>
              <a:t> = </a:t>
            </a:r>
            <a:r>
              <a:rPr lang="nl-NL" dirty="0" err="1"/>
              <a:t>comp</a:t>
            </a:r>
            <a:r>
              <a:rPr lang="nl-NL" dirty="0"/>
              <a:t>. intensive)</a:t>
            </a:r>
            <a:endParaRPr lang="nl-BE" dirty="0"/>
          </a:p>
        </p:txBody>
      </p:sp>
      <p:sp>
        <p:nvSpPr>
          <p:cNvPr id="3" name="Tijdelijke aanduiding voor inhoud 2">
            <a:extLst>
              <a:ext uri="{FF2B5EF4-FFF2-40B4-BE49-F238E27FC236}">
                <a16:creationId xmlns:a16="http://schemas.microsoft.com/office/drawing/2014/main" id="{B05AFC98-6A23-46AF-BE11-666D8923DDF2}"/>
              </a:ext>
            </a:extLst>
          </p:cNvPr>
          <p:cNvSpPr>
            <a:spLocks noGrp="1"/>
          </p:cNvSpPr>
          <p:nvPr>
            <p:ph idx="1"/>
          </p:nvPr>
        </p:nvSpPr>
        <p:spPr/>
        <p:txBody>
          <a:bodyPr/>
          <a:lstStyle/>
          <a:p>
            <a:endParaRPr lang="nl-BE"/>
          </a:p>
        </p:txBody>
      </p:sp>
      <p:pic>
        <p:nvPicPr>
          <p:cNvPr id="14338" name="Picture 2">
            <a:extLst>
              <a:ext uri="{FF2B5EF4-FFF2-40B4-BE49-F238E27FC236}">
                <a16:creationId xmlns:a16="http://schemas.microsoft.com/office/drawing/2014/main" id="{4CE9434B-BC70-4D2D-86FB-407A7C9B2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371" y="1882775"/>
            <a:ext cx="79819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61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809A8E-51AD-48CA-A73F-3F71EEBE9691}"/>
              </a:ext>
            </a:extLst>
          </p:cNvPr>
          <p:cNvSpPr>
            <a:spLocks noGrp="1"/>
          </p:cNvSpPr>
          <p:nvPr>
            <p:ph type="title"/>
          </p:nvPr>
        </p:nvSpPr>
        <p:spPr/>
        <p:txBody>
          <a:bodyPr/>
          <a:lstStyle/>
          <a:p>
            <a:r>
              <a:rPr lang="nl-NL" dirty="0"/>
              <a:t>Solution:</a:t>
            </a:r>
            <a:endParaRPr lang="nl-BE" dirty="0"/>
          </a:p>
        </p:txBody>
      </p:sp>
      <p:sp>
        <p:nvSpPr>
          <p:cNvPr id="3" name="Tijdelijke aanduiding voor inhoud 2">
            <a:extLst>
              <a:ext uri="{FF2B5EF4-FFF2-40B4-BE49-F238E27FC236}">
                <a16:creationId xmlns:a16="http://schemas.microsoft.com/office/drawing/2014/main" id="{43033E99-BDC2-497C-A633-E2C41DD2CE17}"/>
              </a:ext>
            </a:extLst>
          </p:cNvPr>
          <p:cNvSpPr>
            <a:spLocks noGrp="1"/>
          </p:cNvSpPr>
          <p:nvPr>
            <p:ph idx="1"/>
          </p:nvPr>
        </p:nvSpPr>
        <p:spPr/>
        <p:txBody>
          <a:bodyPr/>
          <a:lstStyle/>
          <a:p>
            <a:endParaRPr lang="nl-BE"/>
          </a:p>
        </p:txBody>
      </p:sp>
      <p:pic>
        <p:nvPicPr>
          <p:cNvPr id="13314" name="Picture 2">
            <a:extLst>
              <a:ext uri="{FF2B5EF4-FFF2-40B4-BE49-F238E27FC236}">
                <a16:creationId xmlns:a16="http://schemas.microsoft.com/office/drawing/2014/main" id="{93FE43C9-6BEA-4AD3-A402-E002C41C7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756" y="1243013"/>
            <a:ext cx="7839075"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59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46F876-70E0-4F8C-B24D-A48C3D469E67}"/>
              </a:ext>
            </a:extLst>
          </p:cNvPr>
          <p:cNvSpPr>
            <a:spLocks noGrp="1"/>
          </p:cNvSpPr>
          <p:nvPr>
            <p:ph type="title"/>
          </p:nvPr>
        </p:nvSpPr>
        <p:spPr/>
        <p:txBody>
          <a:bodyPr/>
          <a:lstStyle/>
          <a:p>
            <a:r>
              <a:rPr lang="nl-NL" dirty="0" err="1"/>
              <a:t>Inception</a:t>
            </a:r>
            <a:r>
              <a:rPr lang="nl-NL" dirty="0"/>
              <a:t> - </a:t>
            </a:r>
            <a:r>
              <a:rPr lang="nl-NL" dirty="0" err="1"/>
              <a:t>GoogLeNet</a:t>
            </a:r>
            <a:endParaRPr lang="nl-BE" dirty="0"/>
          </a:p>
        </p:txBody>
      </p:sp>
      <p:sp>
        <p:nvSpPr>
          <p:cNvPr id="3" name="Tijdelijke aanduiding voor inhoud 2">
            <a:extLst>
              <a:ext uri="{FF2B5EF4-FFF2-40B4-BE49-F238E27FC236}">
                <a16:creationId xmlns:a16="http://schemas.microsoft.com/office/drawing/2014/main" id="{396975B2-2BFD-44A2-BA5B-8334A8695180}"/>
              </a:ext>
            </a:extLst>
          </p:cNvPr>
          <p:cNvSpPr>
            <a:spLocks noGrp="1"/>
          </p:cNvSpPr>
          <p:nvPr>
            <p:ph idx="1"/>
          </p:nvPr>
        </p:nvSpPr>
        <p:spPr/>
        <p:txBody>
          <a:bodyPr/>
          <a:lstStyle/>
          <a:p>
            <a:endParaRPr lang="nl-BE"/>
          </a:p>
        </p:txBody>
      </p:sp>
      <p:pic>
        <p:nvPicPr>
          <p:cNvPr id="4" name="Picture 2" descr="Gerelateerde afbeelding">
            <a:extLst>
              <a:ext uri="{FF2B5EF4-FFF2-40B4-BE49-F238E27FC236}">
                <a16:creationId xmlns:a16="http://schemas.microsoft.com/office/drawing/2014/main" id="{8F45D888-17F7-403B-9EF7-20DB6A33C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780" y="1590690"/>
            <a:ext cx="11634439" cy="5267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78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2B0558-805D-4175-8EA8-31D518DA5560}"/>
              </a:ext>
            </a:extLst>
          </p:cNvPr>
          <p:cNvSpPr>
            <a:spLocks noGrp="1"/>
          </p:cNvSpPr>
          <p:nvPr>
            <p:ph type="title"/>
          </p:nvPr>
        </p:nvSpPr>
        <p:spPr/>
        <p:txBody>
          <a:bodyPr/>
          <a:lstStyle/>
          <a:p>
            <a:r>
              <a:rPr lang="nl-NL" dirty="0" err="1"/>
              <a:t>ResNet</a:t>
            </a:r>
            <a:endParaRPr lang="nl-BE" dirty="0"/>
          </a:p>
        </p:txBody>
      </p:sp>
      <p:sp>
        <p:nvSpPr>
          <p:cNvPr id="3" name="Tijdelijke aanduiding voor inhoud 2">
            <a:extLst>
              <a:ext uri="{FF2B5EF4-FFF2-40B4-BE49-F238E27FC236}">
                <a16:creationId xmlns:a16="http://schemas.microsoft.com/office/drawing/2014/main" id="{030CCC1B-D069-4A3C-96F6-8719DE04973E}"/>
              </a:ext>
            </a:extLst>
          </p:cNvPr>
          <p:cNvSpPr>
            <a:spLocks noGrp="1"/>
          </p:cNvSpPr>
          <p:nvPr>
            <p:ph idx="1"/>
          </p:nvPr>
        </p:nvSpPr>
        <p:spPr>
          <a:xfrm>
            <a:off x="838200" y="1471961"/>
            <a:ext cx="10515600" cy="4705002"/>
          </a:xfrm>
        </p:spPr>
        <p:txBody>
          <a:bodyPr/>
          <a:lstStyle/>
          <a:p>
            <a:r>
              <a:rPr lang="nl-NL" dirty="0" err="1"/>
              <a:t>Innovations</a:t>
            </a:r>
            <a:r>
              <a:rPr lang="nl-NL" dirty="0"/>
              <a:t>:</a:t>
            </a:r>
          </a:p>
          <a:p>
            <a:pPr lvl="1"/>
            <a:r>
              <a:rPr lang="nl-NL" dirty="0" err="1"/>
              <a:t>Extremely</a:t>
            </a:r>
            <a:r>
              <a:rPr lang="nl-NL" dirty="0"/>
              <a:t> </a:t>
            </a:r>
            <a:r>
              <a:rPr lang="nl-NL" b="1" dirty="0" err="1"/>
              <a:t>deep</a:t>
            </a:r>
            <a:r>
              <a:rPr lang="nl-NL" dirty="0"/>
              <a:t> </a:t>
            </a:r>
            <a:r>
              <a:rPr lang="nl-NL" dirty="0" err="1"/>
              <a:t>architecture</a:t>
            </a:r>
            <a:r>
              <a:rPr lang="nl-NL" dirty="0"/>
              <a:t> (152 </a:t>
            </a:r>
            <a:r>
              <a:rPr lang="nl-NL" dirty="0" err="1"/>
              <a:t>layers</a:t>
            </a:r>
            <a:r>
              <a:rPr lang="nl-NL" dirty="0"/>
              <a:t>)</a:t>
            </a:r>
          </a:p>
          <a:p>
            <a:pPr lvl="1"/>
            <a:r>
              <a:rPr lang="nl-NL" dirty="0"/>
              <a:t>Skip </a:t>
            </a:r>
            <a:r>
              <a:rPr lang="nl-NL" dirty="0" err="1"/>
              <a:t>connections</a:t>
            </a:r>
            <a:r>
              <a:rPr lang="nl-NL" dirty="0"/>
              <a:t> (shortcuts)</a:t>
            </a:r>
          </a:p>
          <a:p>
            <a:pPr lvl="2"/>
            <a:r>
              <a:rPr lang="nl-NL" dirty="0" err="1"/>
              <a:t>Residual</a:t>
            </a:r>
            <a:r>
              <a:rPr lang="nl-NL" dirty="0"/>
              <a:t> Learning: </a:t>
            </a:r>
            <a:r>
              <a:rPr lang="nl-NL" dirty="0" err="1"/>
              <a:t>forces</a:t>
            </a:r>
            <a:r>
              <a:rPr lang="nl-NL" dirty="0"/>
              <a:t> </a:t>
            </a:r>
            <a:r>
              <a:rPr lang="nl-NL" dirty="0" err="1"/>
              <a:t>the</a:t>
            </a:r>
            <a:r>
              <a:rPr lang="nl-NL" dirty="0"/>
              <a:t> model </a:t>
            </a:r>
            <a:r>
              <a:rPr lang="nl-NL" dirty="0" err="1"/>
              <a:t>to</a:t>
            </a:r>
            <a:r>
              <a:rPr lang="nl-NL" dirty="0"/>
              <a:t> </a:t>
            </a:r>
            <a:r>
              <a:rPr lang="nl-NL" dirty="0" err="1"/>
              <a:t>learn</a:t>
            </a:r>
            <a:r>
              <a:rPr lang="nl-NL" dirty="0"/>
              <a:t> </a:t>
            </a:r>
            <a:r>
              <a:rPr lang="nl-NL" dirty="0" err="1"/>
              <a:t>the</a:t>
            </a:r>
            <a:r>
              <a:rPr lang="nl-NL" dirty="0"/>
              <a:t> ‘rest’, </a:t>
            </a:r>
            <a:r>
              <a:rPr lang="nl-NL" dirty="0" err="1"/>
              <a:t>what</a:t>
            </a:r>
            <a:r>
              <a:rPr lang="nl-NL" dirty="0"/>
              <a:t> </a:t>
            </a:r>
            <a:r>
              <a:rPr lang="nl-NL" dirty="0" err="1"/>
              <a:t>the</a:t>
            </a:r>
            <a:r>
              <a:rPr lang="nl-NL" dirty="0"/>
              <a:t> </a:t>
            </a:r>
            <a:r>
              <a:rPr lang="nl-NL" dirty="0" err="1"/>
              <a:t>other</a:t>
            </a:r>
            <a:r>
              <a:rPr lang="nl-NL" dirty="0"/>
              <a:t> </a:t>
            </a:r>
            <a:r>
              <a:rPr lang="nl-NL" dirty="0" err="1"/>
              <a:t>layers</a:t>
            </a:r>
            <a:r>
              <a:rPr lang="nl-NL" dirty="0"/>
              <a:t> </a:t>
            </a:r>
            <a:r>
              <a:rPr lang="nl-NL" dirty="0" err="1"/>
              <a:t>didn’t</a:t>
            </a:r>
            <a:endParaRPr lang="nl-NL" dirty="0"/>
          </a:p>
          <a:p>
            <a:pPr lvl="2"/>
            <a:r>
              <a:rPr lang="nl-NL" dirty="0"/>
              <a:t>Skip </a:t>
            </a:r>
            <a:r>
              <a:rPr lang="nl-NL" dirty="0" err="1"/>
              <a:t>connections</a:t>
            </a:r>
            <a:r>
              <a:rPr lang="nl-NL" dirty="0"/>
              <a:t> </a:t>
            </a:r>
            <a:r>
              <a:rPr lang="nl-NL" dirty="0" err="1"/>
              <a:t>makes</a:t>
            </a:r>
            <a:r>
              <a:rPr lang="nl-NL" dirty="0"/>
              <a:t> </a:t>
            </a:r>
            <a:r>
              <a:rPr lang="nl-NL" dirty="0" err="1"/>
              <a:t>it</a:t>
            </a:r>
            <a:r>
              <a:rPr lang="nl-NL" dirty="0"/>
              <a:t> </a:t>
            </a:r>
            <a:r>
              <a:rPr lang="nl-NL" dirty="0" err="1"/>
              <a:t>easier</a:t>
            </a:r>
            <a:r>
              <a:rPr lang="nl-NL" dirty="0"/>
              <a:t> </a:t>
            </a:r>
            <a:r>
              <a:rPr lang="nl-NL" dirty="0" err="1"/>
              <a:t>for</a:t>
            </a:r>
            <a:r>
              <a:rPr lang="nl-NL" dirty="0"/>
              <a:t> </a:t>
            </a:r>
            <a:r>
              <a:rPr lang="nl-NL" dirty="0" err="1"/>
              <a:t>gradient</a:t>
            </a:r>
            <a:r>
              <a:rPr lang="nl-NL" dirty="0"/>
              <a:t> </a:t>
            </a:r>
            <a:r>
              <a:rPr lang="nl-NL" dirty="0" err="1"/>
              <a:t>to</a:t>
            </a:r>
            <a:r>
              <a:rPr lang="nl-NL" dirty="0"/>
              <a:t> backprop, </a:t>
            </a:r>
            <a:r>
              <a:rPr lang="nl-NL" dirty="0" err="1"/>
              <a:t>so</a:t>
            </a:r>
            <a:r>
              <a:rPr lang="nl-NL" dirty="0"/>
              <a:t> we </a:t>
            </a:r>
            <a:r>
              <a:rPr lang="nl-NL" dirty="0" err="1"/>
              <a:t>can</a:t>
            </a:r>
            <a:r>
              <a:rPr lang="nl-NL" dirty="0"/>
              <a:t> go </a:t>
            </a:r>
            <a:r>
              <a:rPr lang="nl-NL" dirty="0" err="1"/>
              <a:t>deeper</a:t>
            </a:r>
            <a:endParaRPr lang="nl-BE" dirty="0"/>
          </a:p>
        </p:txBody>
      </p:sp>
      <p:pic>
        <p:nvPicPr>
          <p:cNvPr id="16388" name="Picture 4" descr="Afbeeldingsresultaat voor resnet">
            <a:extLst>
              <a:ext uri="{FF2B5EF4-FFF2-40B4-BE49-F238E27FC236}">
                <a16:creationId xmlns:a16="http://schemas.microsoft.com/office/drawing/2014/main" id="{B7DD2290-DA92-474F-A52F-AC03F34FD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529" y="3964258"/>
            <a:ext cx="4520942" cy="284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83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0A03F6-4238-4AEC-A312-79220ABA23E5}"/>
              </a:ext>
            </a:extLst>
          </p:cNvPr>
          <p:cNvSpPr>
            <a:spLocks noGrp="1"/>
          </p:cNvSpPr>
          <p:nvPr>
            <p:ph type="title"/>
          </p:nvPr>
        </p:nvSpPr>
        <p:spPr/>
        <p:txBody>
          <a:bodyPr/>
          <a:lstStyle/>
          <a:p>
            <a:r>
              <a:rPr lang="nl-NL" dirty="0" err="1"/>
              <a:t>Residual</a:t>
            </a:r>
            <a:r>
              <a:rPr lang="nl-NL" dirty="0"/>
              <a:t> training </a:t>
            </a:r>
            <a:r>
              <a:rPr lang="nl-NL" dirty="0">
                <a:sym typeface="Wingdings" panose="05000000000000000000" pitchFamily="2" charset="2"/>
              </a:rPr>
              <a:t> </a:t>
            </a:r>
            <a:r>
              <a:rPr lang="nl-NL" dirty="0" err="1"/>
              <a:t>easier</a:t>
            </a:r>
            <a:r>
              <a:rPr lang="nl-NL" dirty="0"/>
              <a:t> training </a:t>
            </a:r>
            <a:r>
              <a:rPr lang="nl-NL" dirty="0" err="1"/>
              <a:t>for</a:t>
            </a:r>
            <a:r>
              <a:rPr lang="nl-NL" dirty="0"/>
              <a:t> </a:t>
            </a:r>
            <a:r>
              <a:rPr lang="nl-NL" dirty="0" err="1"/>
              <a:t>deeper</a:t>
            </a:r>
            <a:r>
              <a:rPr lang="nl-NL" dirty="0"/>
              <a:t> </a:t>
            </a:r>
            <a:r>
              <a:rPr lang="nl-NL" dirty="0" err="1"/>
              <a:t>layers</a:t>
            </a:r>
            <a:endParaRPr lang="nl-BE" dirty="0"/>
          </a:p>
        </p:txBody>
      </p:sp>
      <p:sp>
        <p:nvSpPr>
          <p:cNvPr id="3" name="Tijdelijke aanduiding voor inhoud 2">
            <a:extLst>
              <a:ext uri="{FF2B5EF4-FFF2-40B4-BE49-F238E27FC236}">
                <a16:creationId xmlns:a16="http://schemas.microsoft.com/office/drawing/2014/main" id="{8585ABED-F6D3-454D-97B7-96E775FD10C4}"/>
              </a:ext>
            </a:extLst>
          </p:cNvPr>
          <p:cNvSpPr>
            <a:spLocks noGrp="1"/>
          </p:cNvSpPr>
          <p:nvPr>
            <p:ph idx="1"/>
          </p:nvPr>
        </p:nvSpPr>
        <p:spPr/>
        <p:txBody>
          <a:bodyPr/>
          <a:lstStyle/>
          <a:p>
            <a:endParaRPr lang="nl-BE"/>
          </a:p>
        </p:txBody>
      </p:sp>
      <p:pic>
        <p:nvPicPr>
          <p:cNvPr id="20482" name="Picture 2">
            <a:extLst>
              <a:ext uri="{FF2B5EF4-FFF2-40B4-BE49-F238E27FC236}">
                <a16:creationId xmlns:a16="http://schemas.microsoft.com/office/drawing/2014/main" id="{FB079D31-9B54-4D2F-BB81-A711F2326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450" y="1997075"/>
            <a:ext cx="64293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073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D846B6-2DB5-4714-BFF9-34A37D6F18F5}"/>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BF1EB2E0-4B73-4D97-875C-5A9F514F625E}"/>
              </a:ext>
            </a:extLst>
          </p:cNvPr>
          <p:cNvSpPr>
            <a:spLocks noGrp="1"/>
          </p:cNvSpPr>
          <p:nvPr>
            <p:ph idx="1"/>
          </p:nvPr>
        </p:nvSpPr>
        <p:spPr/>
        <p:txBody>
          <a:bodyPr/>
          <a:lstStyle/>
          <a:p>
            <a:endParaRPr lang="nl-BE"/>
          </a:p>
        </p:txBody>
      </p:sp>
      <p:pic>
        <p:nvPicPr>
          <p:cNvPr id="17410" name="Picture 2" descr="Afbeeldingsresultaat voor resnet">
            <a:extLst>
              <a:ext uri="{FF2B5EF4-FFF2-40B4-BE49-F238E27FC236}">
                <a16:creationId xmlns:a16="http://schemas.microsoft.com/office/drawing/2014/main" id="{3BF3651C-01C9-4281-A1A3-D216FBE58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4700"/>
            <a:ext cx="12192000" cy="530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639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9CA655-E88B-4205-A759-E1C8F030C87D}"/>
              </a:ext>
            </a:extLst>
          </p:cNvPr>
          <p:cNvSpPr>
            <a:spLocks noGrp="1"/>
          </p:cNvSpPr>
          <p:nvPr>
            <p:ph type="title"/>
          </p:nvPr>
        </p:nvSpPr>
        <p:spPr/>
        <p:txBody>
          <a:bodyPr/>
          <a:lstStyle/>
          <a:p>
            <a:r>
              <a:rPr lang="nl-NL" dirty="0" err="1"/>
              <a:t>DenseNet</a:t>
            </a:r>
            <a:endParaRPr lang="nl-BE" dirty="0"/>
          </a:p>
        </p:txBody>
      </p:sp>
      <p:pic>
        <p:nvPicPr>
          <p:cNvPr id="3074" name="Picture 2" descr="Afbeeldingsresultaat voor deep learning dense block">
            <a:extLst>
              <a:ext uri="{FF2B5EF4-FFF2-40B4-BE49-F238E27FC236}">
                <a16:creationId xmlns:a16="http://schemas.microsoft.com/office/drawing/2014/main" id="{E46C54A7-E226-4025-A0F4-614E6061BA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2873" y="1352692"/>
            <a:ext cx="10515600" cy="18626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g. 1. Comparison of prior network structures (a,b) and our residual dense block (c). (a) Residual block in MDSR [23]. (b) Dense block in SRDenseNet [13]. (c) Our residual dense block, which makes better use of local features.">
            <a:extLst>
              <a:ext uri="{FF2B5EF4-FFF2-40B4-BE49-F238E27FC236}">
                <a16:creationId xmlns:a16="http://schemas.microsoft.com/office/drawing/2014/main" id="{194E6CAF-8CF9-476F-A2BC-7D6BD3F1C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2273" b="55881"/>
          <a:stretch/>
        </p:blipFill>
        <p:spPr bwMode="auto">
          <a:xfrm>
            <a:off x="1696710" y="4260670"/>
            <a:ext cx="8798580" cy="186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860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53B9F1-220E-4FC1-887A-4E9F7077AEFB}"/>
              </a:ext>
            </a:extLst>
          </p:cNvPr>
          <p:cNvSpPr>
            <a:spLocks noGrp="1"/>
          </p:cNvSpPr>
          <p:nvPr>
            <p:ph type="title"/>
          </p:nvPr>
        </p:nvSpPr>
        <p:spPr/>
        <p:txBody>
          <a:bodyPr/>
          <a:lstStyle/>
          <a:p>
            <a:r>
              <a:rPr lang="nl-NL" dirty="0" err="1"/>
              <a:t>DenseNet</a:t>
            </a:r>
            <a:endParaRPr lang="nl-BE" dirty="0"/>
          </a:p>
        </p:txBody>
      </p:sp>
      <p:pic>
        <p:nvPicPr>
          <p:cNvPr id="2050" name="Picture 2" descr="Afbeeldingsresultaat voor deep learning dense block">
            <a:extLst>
              <a:ext uri="{FF2B5EF4-FFF2-40B4-BE49-F238E27FC236}">
                <a16:creationId xmlns:a16="http://schemas.microsoft.com/office/drawing/2014/main" id="{4121CE29-82D3-4124-A1F7-0E0C31F6F9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30892" y="1825625"/>
            <a:ext cx="873021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480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Active Learning </a:t>
            </a:r>
            <a:br>
              <a:rPr lang="en-US" sz="5400" dirty="0">
                <a:solidFill>
                  <a:schemeClr val="bg1">
                    <a:lumMod val="95000"/>
                    <a:lumOff val="5000"/>
                  </a:schemeClr>
                </a:solidFill>
                <a:latin typeface="+mj-lt"/>
              </a:rPr>
            </a:br>
            <a:r>
              <a:rPr lang="en-US" sz="5400" dirty="0">
                <a:solidFill>
                  <a:schemeClr val="bg1">
                    <a:lumMod val="95000"/>
                    <a:lumOff val="5000"/>
                  </a:schemeClr>
                </a:solidFill>
                <a:latin typeface="+mj-lt"/>
              </a:rPr>
              <a:t>(Semi-Supervised Learning)</a:t>
            </a:r>
          </a:p>
        </p:txBody>
      </p:sp>
    </p:spTree>
    <p:extLst>
      <p:ext uri="{BB962C8B-B14F-4D97-AF65-F5344CB8AC3E}">
        <p14:creationId xmlns:p14="http://schemas.microsoft.com/office/powerpoint/2010/main" val="10847396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CFDE8F-DC12-4D58-9A5C-84052D80FC8D}"/>
              </a:ext>
            </a:extLst>
          </p:cNvPr>
          <p:cNvSpPr>
            <a:spLocks noGrp="1"/>
          </p:cNvSpPr>
          <p:nvPr>
            <p:ph type="title"/>
          </p:nvPr>
        </p:nvSpPr>
        <p:spPr/>
        <p:txBody>
          <a:bodyPr/>
          <a:lstStyle/>
          <a:p>
            <a:r>
              <a:rPr lang="nl-NL" dirty="0"/>
              <a:t>Rise of Computer </a:t>
            </a:r>
            <a:r>
              <a:rPr lang="nl-NL" dirty="0" err="1"/>
              <a:t>Vision</a:t>
            </a:r>
            <a:r>
              <a:rPr lang="nl-NL" dirty="0"/>
              <a:t> - </a:t>
            </a:r>
            <a:r>
              <a:rPr lang="nl-NL" dirty="0" err="1"/>
              <a:t>ImageNet</a:t>
            </a:r>
            <a:endParaRPr lang="nl-BE" dirty="0"/>
          </a:p>
        </p:txBody>
      </p:sp>
      <p:grpSp>
        <p:nvGrpSpPr>
          <p:cNvPr id="48" name="Groep 47">
            <a:extLst>
              <a:ext uri="{FF2B5EF4-FFF2-40B4-BE49-F238E27FC236}">
                <a16:creationId xmlns:a16="http://schemas.microsoft.com/office/drawing/2014/main" id="{61998CD1-81AE-4050-998D-6B3393ED9657}"/>
              </a:ext>
            </a:extLst>
          </p:cNvPr>
          <p:cNvGrpSpPr/>
          <p:nvPr/>
        </p:nvGrpSpPr>
        <p:grpSpPr>
          <a:xfrm>
            <a:off x="354012" y="1690688"/>
            <a:ext cx="11483975" cy="4788304"/>
            <a:chOff x="327025" y="1415090"/>
            <a:chExt cx="11483975" cy="4788304"/>
          </a:xfrm>
        </p:grpSpPr>
        <p:pic>
          <p:nvPicPr>
            <p:cNvPr id="4" name="Google Shape;689;p72" descr="https://lh4.googleusercontent.com/nh6qOlyr-kqo9PeKL9l2CJRFLZr_YQcDoV0wzEHd86Uw42B_HsMInfN4mbOkR8Nt3_CxXaQIEvy3So9x9TC9UxEJWsG5s40AnWRBzhsUOVJp8h364C-0oV-mqT5npy-0mtFTBYuuh-I">
              <a:extLst>
                <a:ext uri="{FF2B5EF4-FFF2-40B4-BE49-F238E27FC236}">
                  <a16:creationId xmlns:a16="http://schemas.microsoft.com/office/drawing/2014/main" id="{414559B9-886C-4349-BECA-BBD648306F84}"/>
                </a:ext>
              </a:extLst>
            </p:cNvPr>
            <p:cNvPicPr preferRelativeResize="0"/>
            <p:nvPr/>
          </p:nvPicPr>
          <p:blipFill rotWithShape="1">
            <a:blip r:embed="rId3">
              <a:alphaModFix/>
            </a:blip>
            <a:srcRect t="30473" b="36171"/>
            <a:stretch/>
          </p:blipFill>
          <p:spPr>
            <a:xfrm>
              <a:off x="2847136" y="2401101"/>
              <a:ext cx="1370647" cy="457200"/>
            </a:xfrm>
            <a:prstGeom prst="rect">
              <a:avLst/>
            </a:prstGeom>
            <a:noFill/>
            <a:ln>
              <a:noFill/>
            </a:ln>
          </p:spPr>
        </p:pic>
        <p:pic>
          <p:nvPicPr>
            <p:cNvPr id="5" name="Google Shape;690;p72" descr="https://lh6.googleusercontent.com/3W48HCiVa58TNztaSh5sj8VJpdexnS8XLgcTWa6rcwl8v5FhjedovewGHdFPtOte3qOvR1V4Ww3g4zooZDBHgP-K63pDSnV5eTRJQXrvgfJkRVc6CYSlhcUbTPNMvnVXSCRpjEHz_XM">
              <a:extLst>
                <a:ext uri="{FF2B5EF4-FFF2-40B4-BE49-F238E27FC236}">
                  <a16:creationId xmlns:a16="http://schemas.microsoft.com/office/drawing/2014/main" id="{CD02273E-803A-4A39-B0CF-6630DB1D6660}"/>
                </a:ext>
              </a:extLst>
            </p:cNvPr>
            <p:cNvPicPr preferRelativeResize="0"/>
            <p:nvPr/>
          </p:nvPicPr>
          <p:blipFill rotWithShape="1">
            <a:blip r:embed="rId4">
              <a:alphaModFix/>
            </a:blip>
            <a:srcRect/>
            <a:stretch/>
          </p:blipFill>
          <p:spPr>
            <a:xfrm>
              <a:off x="2347468" y="2899229"/>
              <a:ext cx="2369312" cy="2369312"/>
            </a:xfrm>
            <a:prstGeom prst="rect">
              <a:avLst/>
            </a:prstGeom>
            <a:noFill/>
            <a:ln>
              <a:noFill/>
            </a:ln>
          </p:spPr>
        </p:pic>
        <p:cxnSp>
          <p:nvCxnSpPr>
            <p:cNvPr id="6" name="Google Shape;691;p72">
              <a:extLst>
                <a:ext uri="{FF2B5EF4-FFF2-40B4-BE49-F238E27FC236}">
                  <a16:creationId xmlns:a16="http://schemas.microsoft.com/office/drawing/2014/main" id="{AE95B158-B89F-4A6E-9FCA-4A4923767366}"/>
                </a:ext>
              </a:extLst>
            </p:cNvPr>
            <p:cNvCxnSpPr/>
            <p:nvPr/>
          </p:nvCxnSpPr>
          <p:spPr>
            <a:xfrm>
              <a:off x="838200" y="1981200"/>
              <a:ext cx="10972800" cy="0"/>
            </a:xfrm>
            <a:prstGeom prst="straightConnector1">
              <a:avLst/>
            </a:prstGeom>
            <a:noFill/>
            <a:ln w="63500" cap="flat" cmpd="sng">
              <a:solidFill>
                <a:srgbClr val="AFB3AF"/>
              </a:solidFill>
              <a:prstDash val="solid"/>
              <a:miter lim="800000"/>
              <a:headEnd type="none" w="sm" len="sm"/>
              <a:tailEnd type="triangle" w="med" len="med"/>
            </a:ln>
          </p:spPr>
        </p:cxnSp>
        <p:cxnSp>
          <p:nvCxnSpPr>
            <p:cNvPr id="7" name="Google Shape;692;p72">
              <a:extLst>
                <a:ext uri="{FF2B5EF4-FFF2-40B4-BE49-F238E27FC236}">
                  <a16:creationId xmlns:a16="http://schemas.microsoft.com/office/drawing/2014/main" id="{0C4F5835-ADD7-4C6E-AD6D-8865D333E95C}"/>
                </a:ext>
              </a:extLst>
            </p:cNvPr>
            <p:cNvCxnSpPr/>
            <p:nvPr/>
          </p:nvCxnSpPr>
          <p:spPr>
            <a:xfrm rot="10800000">
              <a:off x="838200" y="2005584"/>
              <a:ext cx="0" cy="533400"/>
            </a:xfrm>
            <a:prstGeom prst="straightConnector1">
              <a:avLst/>
            </a:prstGeom>
            <a:noFill/>
            <a:ln w="25400" cap="flat" cmpd="sng">
              <a:solidFill>
                <a:schemeClr val="dk1"/>
              </a:solidFill>
              <a:prstDash val="solid"/>
              <a:miter lim="800000"/>
              <a:headEnd type="none" w="sm" len="sm"/>
              <a:tailEnd type="oval" w="lg" len="lg"/>
            </a:ln>
          </p:spPr>
        </p:cxnSp>
        <p:sp>
          <p:nvSpPr>
            <p:cNvPr id="8" name="Google Shape;693;p72">
              <a:extLst>
                <a:ext uri="{FF2B5EF4-FFF2-40B4-BE49-F238E27FC236}">
                  <a16:creationId xmlns:a16="http://schemas.microsoft.com/office/drawing/2014/main" id="{9921305D-C777-4BED-82AF-0A41C3F700E7}"/>
                </a:ext>
              </a:extLst>
            </p:cNvPr>
            <p:cNvSpPr/>
            <p:nvPr/>
          </p:nvSpPr>
          <p:spPr>
            <a:xfrm>
              <a:off x="1371600" y="5358825"/>
              <a:ext cx="3764136" cy="584775"/>
            </a:xfrm>
            <a:prstGeom prst="rect">
              <a:avLst/>
            </a:prstGeom>
            <a:noFill/>
            <a:ln>
              <a:noFill/>
            </a:ln>
          </p:spPr>
          <p:txBody>
            <a:bodyPr spcFirstLastPara="1" wrap="square" lIns="91425" tIns="45700" rIns="91425" bIns="45700" anchor="t" anchorCtr="0">
              <a:noAutofit/>
            </a:bodyPr>
            <a:lstStyle/>
            <a:p>
              <a:pPr marL="742939"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Montserrat"/>
                  <a:ea typeface="Montserrat"/>
                  <a:cs typeface="Montserrat"/>
                  <a:sym typeface="Montserrat"/>
                </a:rPr>
                <a:t>14,000,000 </a:t>
              </a:r>
              <a:r>
                <a:rPr lang="en-US" sz="1600" b="1" i="0" u="none" strike="noStrike" cap="none">
                  <a:solidFill>
                    <a:schemeClr val="accent5"/>
                  </a:solidFill>
                  <a:latin typeface="Montserrat"/>
                  <a:ea typeface="Montserrat"/>
                  <a:cs typeface="Montserrat"/>
                  <a:sym typeface="Montserrat"/>
                </a:rPr>
                <a:t>labeled</a:t>
              </a:r>
              <a:r>
                <a:rPr lang="en-US" sz="1600" b="0" i="0" u="none" strike="noStrike" cap="none">
                  <a:solidFill>
                    <a:schemeClr val="dk1"/>
                  </a:solidFill>
                  <a:latin typeface="Montserrat"/>
                  <a:ea typeface="Montserrat"/>
                  <a:cs typeface="Montserrat"/>
                  <a:sym typeface="Montserrat"/>
                </a:rPr>
                <a:t> images</a:t>
              </a:r>
              <a:endParaRPr/>
            </a:p>
            <a:p>
              <a:pPr marL="742939"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Montserrat"/>
                  <a:ea typeface="Montserrat"/>
                  <a:cs typeface="Montserrat"/>
                  <a:sym typeface="Montserrat"/>
                </a:rPr>
                <a:t>20,000 categories</a:t>
              </a:r>
              <a:endParaRPr/>
            </a:p>
          </p:txBody>
        </p:sp>
        <p:grpSp>
          <p:nvGrpSpPr>
            <p:cNvPr id="9" name="Google Shape;694;p72">
              <a:extLst>
                <a:ext uri="{FF2B5EF4-FFF2-40B4-BE49-F238E27FC236}">
                  <a16:creationId xmlns:a16="http://schemas.microsoft.com/office/drawing/2014/main" id="{0B15157E-80BA-4FEB-8674-F6BC07FFF18C}"/>
                </a:ext>
              </a:extLst>
            </p:cNvPr>
            <p:cNvGrpSpPr/>
            <p:nvPr/>
          </p:nvGrpSpPr>
          <p:grpSpPr>
            <a:xfrm>
              <a:off x="5486400" y="2754211"/>
              <a:ext cx="5729732" cy="3203146"/>
              <a:chOff x="1524000" y="3621464"/>
              <a:chExt cx="4889500" cy="2605664"/>
            </a:xfrm>
          </p:grpSpPr>
          <p:pic>
            <p:nvPicPr>
              <p:cNvPr id="10" name="Google Shape;695;p72">
                <a:extLst>
                  <a:ext uri="{FF2B5EF4-FFF2-40B4-BE49-F238E27FC236}">
                    <a16:creationId xmlns:a16="http://schemas.microsoft.com/office/drawing/2014/main" id="{3240FD59-7394-4A70-BD2E-8306B15A4DB0}"/>
                  </a:ext>
                </a:extLst>
              </p:cNvPr>
              <p:cNvPicPr preferRelativeResize="0"/>
              <p:nvPr/>
            </p:nvPicPr>
            <p:blipFill rotWithShape="1">
              <a:blip r:embed="rId5">
                <a:alphaModFix/>
              </a:blip>
              <a:srcRect/>
              <a:stretch/>
            </p:blipFill>
            <p:spPr>
              <a:xfrm>
                <a:off x="1524000" y="3687128"/>
                <a:ext cx="4889500" cy="2540000"/>
              </a:xfrm>
              <a:prstGeom prst="rect">
                <a:avLst/>
              </a:prstGeom>
              <a:noFill/>
              <a:ln>
                <a:noFill/>
              </a:ln>
            </p:spPr>
          </p:pic>
          <p:sp>
            <p:nvSpPr>
              <p:cNvPr id="11" name="Google Shape;696;p72">
                <a:extLst>
                  <a:ext uri="{FF2B5EF4-FFF2-40B4-BE49-F238E27FC236}">
                    <a16:creationId xmlns:a16="http://schemas.microsoft.com/office/drawing/2014/main" id="{817BC168-CD45-44E6-AE0E-646AB195B40F}"/>
                  </a:ext>
                </a:extLst>
              </p:cNvPr>
              <p:cNvSpPr/>
              <p:nvPr/>
            </p:nvSpPr>
            <p:spPr>
              <a:xfrm>
                <a:off x="1646682" y="3621464"/>
                <a:ext cx="2178050" cy="2026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2" name="Google Shape;697;p72">
              <a:extLst>
                <a:ext uri="{FF2B5EF4-FFF2-40B4-BE49-F238E27FC236}">
                  <a16:creationId xmlns:a16="http://schemas.microsoft.com/office/drawing/2014/main" id="{2E655C6A-7653-42E4-93B0-7636DF3E50CC}"/>
                </a:ext>
              </a:extLst>
            </p:cNvPr>
            <p:cNvSpPr txBox="1"/>
            <p:nvPr/>
          </p:nvSpPr>
          <p:spPr>
            <a:xfrm>
              <a:off x="5702300" y="5926395"/>
              <a:ext cx="34965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Montserrat"/>
                  <a:ea typeface="Montserrat"/>
                  <a:cs typeface="Montserrat"/>
                  <a:sym typeface="Montserrat"/>
                </a:rPr>
                <a:t>ImageNet Classification Error (Top 5)</a:t>
              </a:r>
              <a:endParaRPr/>
            </a:p>
          </p:txBody>
        </p:sp>
        <p:sp>
          <p:nvSpPr>
            <p:cNvPr id="13" name="Google Shape;698;p72">
              <a:extLst>
                <a:ext uri="{FF2B5EF4-FFF2-40B4-BE49-F238E27FC236}">
                  <a16:creationId xmlns:a16="http://schemas.microsoft.com/office/drawing/2014/main" id="{C7C33B21-E49A-45E2-8A90-E48E446985E1}"/>
                </a:ext>
              </a:extLst>
            </p:cNvPr>
            <p:cNvSpPr/>
            <p:nvPr/>
          </p:nvSpPr>
          <p:spPr>
            <a:xfrm>
              <a:off x="1371600"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4" name="Google Shape;699;p72">
              <a:extLst>
                <a:ext uri="{FF2B5EF4-FFF2-40B4-BE49-F238E27FC236}">
                  <a16:creationId xmlns:a16="http://schemas.microsoft.com/office/drawing/2014/main" id="{AF8BB9CB-C784-408B-BC85-E7D8587CE290}"/>
                </a:ext>
              </a:extLst>
            </p:cNvPr>
            <p:cNvSpPr txBox="1"/>
            <p:nvPr/>
          </p:nvSpPr>
          <p:spPr>
            <a:xfrm rot="-1997098">
              <a:off x="600384" y="1480198"/>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1960</a:t>
              </a:r>
              <a:endParaRPr/>
            </a:p>
          </p:txBody>
        </p:sp>
        <p:sp>
          <p:nvSpPr>
            <p:cNvPr id="15" name="Google Shape;700;p72">
              <a:extLst>
                <a:ext uri="{FF2B5EF4-FFF2-40B4-BE49-F238E27FC236}">
                  <a16:creationId xmlns:a16="http://schemas.microsoft.com/office/drawing/2014/main" id="{C0072D1C-5730-4228-A721-445F7A7CCE8C}"/>
                </a:ext>
              </a:extLst>
            </p:cNvPr>
            <p:cNvSpPr txBox="1"/>
            <p:nvPr/>
          </p:nvSpPr>
          <p:spPr>
            <a:xfrm>
              <a:off x="327025" y="2563367"/>
              <a:ext cx="171084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Montserrat"/>
                  <a:ea typeface="Montserrat"/>
                  <a:cs typeface="Montserrat"/>
                  <a:sym typeface="Montserrat"/>
                </a:rPr>
                <a:t>Computer vision </a:t>
              </a:r>
              <a:br>
                <a:rPr lang="en-US" sz="1400">
                  <a:solidFill>
                    <a:schemeClr val="dk1"/>
                  </a:solidFill>
                  <a:latin typeface="Montserrat"/>
                  <a:ea typeface="Montserrat"/>
                  <a:cs typeface="Montserrat"/>
                  <a:sym typeface="Montserrat"/>
                </a:rPr>
              </a:br>
              <a:r>
                <a:rPr lang="en-US" sz="1400">
                  <a:solidFill>
                    <a:schemeClr val="dk1"/>
                  </a:solidFill>
                  <a:latin typeface="Montserrat"/>
                  <a:ea typeface="Montserrat"/>
                  <a:cs typeface="Montserrat"/>
                  <a:sym typeface="Montserrat"/>
                </a:rPr>
                <a:t>beginning</a:t>
              </a:r>
              <a:endParaRPr/>
            </a:p>
          </p:txBody>
        </p:sp>
        <p:sp>
          <p:nvSpPr>
            <p:cNvPr id="16" name="Google Shape;701;p72">
              <a:extLst>
                <a:ext uri="{FF2B5EF4-FFF2-40B4-BE49-F238E27FC236}">
                  <a16:creationId xmlns:a16="http://schemas.microsoft.com/office/drawing/2014/main" id="{6D67483B-8245-40AF-9D1B-80D52DEF4440}"/>
                </a:ext>
              </a:extLst>
            </p:cNvPr>
            <p:cNvSpPr/>
            <p:nvPr/>
          </p:nvSpPr>
          <p:spPr>
            <a:xfrm>
              <a:off x="1646064"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7" name="Google Shape;702;p72">
              <a:extLst>
                <a:ext uri="{FF2B5EF4-FFF2-40B4-BE49-F238E27FC236}">
                  <a16:creationId xmlns:a16="http://schemas.microsoft.com/office/drawing/2014/main" id="{EE7E055B-5110-4F95-A4AD-A430AED586EA}"/>
                </a:ext>
              </a:extLst>
            </p:cNvPr>
            <p:cNvSpPr/>
            <p:nvPr/>
          </p:nvSpPr>
          <p:spPr>
            <a:xfrm>
              <a:off x="1920528"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8" name="Google Shape;703;p72">
              <a:extLst>
                <a:ext uri="{FF2B5EF4-FFF2-40B4-BE49-F238E27FC236}">
                  <a16:creationId xmlns:a16="http://schemas.microsoft.com/office/drawing/2014/main" id="{93E44F81-0AB5-46C3-A607-BFC097A15065}"/>
                </a:ext>
              </a:extLst>
            </p:cNvPr>
            <p:cNvSpPr/>
            <p:nvPr/>
          </p:nvSpPr>
          <p:spPr>
            <a:xfrm>
              <a:off x="2209800" y="1929343"/>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9" name="Google Shape;704;p72">
              <a:extLst>
                <a:ext uri="{FF2B5EF4-FFF2-40B4-BE49-F238E27FC236}">
                  <a16:creationId xmlns:a16="http://schemas.microsoft.com/office/drawing/2014/main" id="{B9E0FCC9-A6A7-4298-B6EF-0A7EA4AF1CFE}"/>
                </a:ext>
              </a:extLst>
            </p:cNvPr>
            <p:cNvSpPr/>
            <p:nvPr/>
          </p:nvSpPr>
          <p:spPr>
            <a:xfrm>
              <a:off x="2484264" y="1929343"/>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0" name="Google Shape;705;p72">
              <a:extLst>
                <a:ext uri="{FF2B5EF4-FFF2-40B4-BE49-F238E27FC236}">
                  <a16:creationId xmlns:a16="http://schemas.microsoft.com/office/drawing/2014/main" id="{EB7B66B0-29D3-4F8F-843A-DBBF4B84E2ED}"/>
                </a:ext>
              </a:extLst>
            </p:cNvPr>
            <p:cNvSpPr/>
            <p:nvPr/>
          </p:nvSpPr>
          <p:spPr>
            <a:xfrm>
              <a:off x="2758728" y="1929343"/>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cxnSp>
          <p:nvCxnSpPr>
            <p:cNvPr id="21" name="Google Shape;706;p72">
              <a:extLst>
                <a:ext uri="{FF2B5EF4-FFF2-40B4-BE49-F238E27FC236}">
                  <a16:creationId xmlns:a16="http://schemas.microsoft.com/office/drawing/2014/main" id="{664E24FF-8500-4200-A528-FE26625E9DFD}"/>
                </a:ext>
              </a:extLst>
            </p:cNvPr>
            <p:cNvCxnSpPr/>
            <p:nvPr/>
          </p:nvCxnSpPr>
          <p:spPr>
            <a:xfrm rot="10800000" flipH="1">
              <a:off x="6071616" y="1992781"/>
              <a:ext cx="585300" cy="457200"/>
            </a:xfrm>
            <a:prstGeom prst="bentConnector3">
              <a:avLst>
                <a:gd name="adj1" fmla="val 99956"/>
              </a:avLst>
            </a:prstGeom>
            <a:noFill/>
            <a:ln w="25400" cap="rnd" cmpd="sng">
              <a:solidFill>
                <a:schemeClr val="dk1"/>
              </a:solidFill>
              <a:prstDash val="solid"/>
              <a:round/>
              <a:headEnd type="none" w="sm" len="sm"/>
              <a:tailEnd type="oval" w="lg" len="lg"/>
            </a:ln>
          </p:spPr>
        </p:cxnSp>
        <p:cxnSp>
          <p:nvCxnSpPr>
            <p:cNvPr id="22" name="Google Shape;707;p72">
              <a:extLst>
                <a:ext uri="{FF2B5EF4-FFF2-40B4-BE49-F238E27FC236}">
                  <a16:creationId xmlns:a16="http://schemas.microsoft.com/office/drawing/2014/main" id="{EAB4F6C2-F950-4F27-AA75-66296A7BB14A}"/>
                </a:ext>
              </a:extLst>
            </p:cNvPr>
            <p:cNvCxnSpPr/>
            <p:nvPr/>
          </p:nvCxnSpPr>
          <p:spPr>
            <a:xfrm rot="10800000">
              <a:off x="6071616" y="2438400"/>
              <a:ext cx="0" cy="978408"/>
            </a:xfrm>
            <a:prstGeom prst="straightConnector1">
              <a:avLst/>
            </a:prstGeom>
            <a:noFill/>
            <a:ln w="25400" cap="flat" cmpd="sng">
              <a:solidFill>
                <a:schemeClr val="dk1"/>
              </a:solidFill>
              <a:prstDash val="solid"/>
              <a:miter lim="800000"/>
              <a:headEnd type="none" w="sm" len="sm"/>
              <a:tailEnd type="none" w="sm" len="sm"/>
            </a:ln>
          </p:spPr>
        </p:cxnSp>
        <p:sp>
          <p:nvSpPr>
            <p:cNvPr id="23" name="Google Shape;708;p72">
              <a:extLst>
                <a:ext uri="{FF2B5EF4-FFF2-40B4-BE49-F238E27FC236}">
                  <a16:creationId xmlns:a16="http://schemas.microsoft.com/office/drawing/2014/main" id="{5122D43C-1D0A-4FA5-82F1-AA6A54BA9ED1}"/>
                </a:ext>
              </a:extLst>
            </p:cNvPr>
            <p:cNvSpPr txBox="1"/>
            <p:nvPr/>
          </p:nvSpPr>
          <p:spPr>
            <a:xfrm rot="-1997098">
              <a:off x="6320114"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2011</a:t>
              </a:r>
              <a:endParaRPr/>
            </a:p>
          </p:txBody>
        </p:sp>
        <p:sp>
          <p:nvSpPr>
            <p:cNvPr id="24" name="Google Shape;709;p72">
              <a:extLst>
                <a:ext uri="{FF2B5EF4-FFF2-40B4-BE49-F238E27FC236}">
                  <a16:creationId xmlns:a16="http://schemas.microsoft.com/office/drawing/2014/main" id="{69A3838D-37A4-4035-8D51-FDA6716D3D2D}"/>
                </a:ext>
              </a:extLst>
            </p:cNvPr>
            <p:cNvSpPr txBox="1"/>
            <p:nvPr/>
          </p:nvSpPr>
          <p:spPr>
            <a:xfrm rot="-1997098">
              <a:off x="7167122"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2012</a:t>
              </a:r>
              <a:endParaRPr/>
            </a:p>
          </p:txBody>
        </p:sp>
        <p:sp>
          <p:nvSpPr>
            <p:cNvPr id="25" name="Google Shape;710;p72">
              <a:extLst>
                <a:ext uri="{FF2B5EF4-FFF2-40B4-BE49-F238E27FC236}">
                  <a16:creationId xmlns:a16="http://schemas.microsoft.com/office/drawing/2014/main" id="{DC961860-C92F-4E42-9619-AD5FAEF9DD28}"/>
                </a:ext>
              </a:extLst>
            </p:cNvPr>
            <p:cNvSpPr txBox="1"/>
            <p:nvPr/>
          </p:nvSpPr>
          <p:spPr>
            <a:xfrm rot="-1997098">
              <a:off x="8014130"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2013</a:t>
              </a:r>
              <a:endParaRPr/>
            </a:p>
          </p:txBody>
        </p:sp>
        <p:sp>
          <p:nvSpPr>
            <p:cNvPr id="26" name="Google Shape;711;p72">
              <a:extLst>
                <a:ext uri="{FF2B5EF4-FFF2-40B4-BE49-F238E27FC236}">
                  <a16:creationId xmlns:a16="http://schemas.microsoft.com/office/drawing/2014/main" id="{4C878919-EFC3-40AF-957A-F7F4FF769F1B}"/>
                </a:ext>
              </a:extLst>
            </p:cNvPr>
            <p:cNvSpPr txBox="1"/>
            <p:nvPr/>
          </p:nvSpPr>
          <p:spPr>
            <a:xfrm rot="-1997098">
              <a:off x="8861138"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2014</a:t>
              </a:r>
              <a:endParaRPr/>
            </a:p>
          </p:txBody>
        </p:sp>
        <p:sp>
          <p:nvSpPr>
            <p:cNvPr id="27" name="Google Shape;712;p72">
              <a:extLst>
                <a:ext uri="{FF2B5EF4-FFF2-40B4-BE49-F238E27FC236}">
                  <a16:creationId xmlns:a16="http://schemas.microsoft.com/office/drawing/2014/main" id="{9D9E8AFC-0ED3-4278-B0A7-360DC46642B1}"/>
                </a:ext>
              </a:extLst>
            </p:cNvPr>
            <p:cNvSpPr txBox="1"/>
            <p:nvPr/>
          </p:nvSpPr>
          <p:spPr>
            <a:xfrm rot="-1997098">
              <a:off x="9708146"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2015</a:t>
              </a:r>
              <a:endParaRPr/>
            </a:p>
          </p:txBody>
        </p:sp>
        <p:sp>
          <p:nvSpPr>
            <p:cNvPr id="28" name="Google Shape;713;p72">
              <a:extLst>
                <a:ext uri="{FF2B5EF4-FFF2-40B4-BE49-F238E27FC236}">
                  <a16:creationId xmlns:a16="http://schemas.microsoft.com/office/drawing/2014/main" id="{1E4C53A8-F7BF-443A-AFC4-513B5A3D0235}"/>
                </a:ext>
              </a:extLst>
            </p:cNvPr>
            <p:cNvSpPr txBox="1"/>
            <p:nvPr/>
          </p:nvSpPr>
          <p:spPr>
            <a:xfrm rot="-1997098">
              <a:off x="10555152"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2016</a:t>
              </a:r>
              <a:endParaRPr/>
            </a:p>
          </p:txBody>
        </p:sp>
        <p:cxnSp>
          <p:nvCxnSpPr>
            <p:cNvPr id="29" name="Google Shape;714;p72">
              <a:extLst>
                <a:ext uri="{FF2B5EF4-FFF2-40B4-BE49-F238E27FC236}">
                  <a16:creationId xmlns:a16="http://schemas.microsoft.com/office/drawing/2014/main" id="{076A7D38-79E7-4A39-B4B1-2A6FC882E933}"/>
                </a:ext>
              </a:extLst>
            </p:cNvPr>
            <p:cNvCxnSpPr/>
            <p:nvPr/>
          </p:nvCxnSpPr>
          <p:spPr>
            <a:xfrm rot="10800000" flipH="1">
              <a:off x="6739128" y="1998944"/>
              <a:ext cx="786300" cy="578100"/>
            </a:xfrm>
            <a:prstGeom prst="bentConnector3">
              <a:avLst>
                <a:gd name="adj1" fmla="val 100238"/>
              </a:avLst>
            </a:prstGeom>
            <a:noFill/>
            <a:ln w="25400" cap="rnd" cmpd="sng">
              <a:solidFill>
                <a:schemeClr val="dk1"/>
              </a:solidFill>
              <a:prstDash val="solid"/>
              <a:round/>
              <a:headEnd type="none" w="sm" len="sm"/>
              <a:tailEnd type="oval" w="lg" len="lg"/>
            </a:ln>
          </p:spPr>
        </p:cxnSp>
        <p:cxnSp>
          <p:nvCxnSpPr>
            <p:cNvPr id="30" name="Google Shape;715;p72">
              <a:extLst>
                <a:ext uri="{FF2B5EF4-FFF2-40B4-BE49-F238E27FC236}">
                  <a16:creationId xmlns:a16="http://schemas.microsoft.com/office/drawing/2014/main" id="{5B45407A-8CF0-4266-A12C-02CA93AB33CC}"/>
                </a:ext>
              </a:extLst>
            </p:cNvPr>
            <p:cNvCxnSpPr/>
            <p:nvPr/>
          </p:nvCxnSpPr>
          <p:spPr>
            <a:xfrm rot="10800000">
              <a:off x="6739128" y="2560320"/>
              <a:ext cx="0" cy="1682496"/>
            </a:xfrm>
            <a:prstGeom prst="straightConnector1">
              <a:avLst/>
            </a:prstGeom>
            <a:noFill/>
            <a:ln w="25400" cap="flat" cmpd="sng">
              <a:solidFill>
                <a:schemeClr val="dk1"/>
              </a:solidFill>
              <a:prstDash val="solid"/>
              <a:miter lim="800000"/>
              <a:headEnd type="none" w="sm" len="sm"/>
              <a:tailEnd type="none" w="sm" len="sm"/>
            </a:ln>
          </p:spPr>
        </p:cxnSp>
        <p:cxnSp>
          <p:nvCxnSpPr>
            <p:cNvPr id="31" name="Google Shape;716;p72">
              <a:extLst>
                <a:ext uri="{FF2B5EF4-FFF2-40B4-BE49-F238E27FC236}">
                  <a16:creationId xmlns:a16="http://schemas.microsoft.com/office/drawing/2014/main" id="{AF21141F-5E94-4AA2-9683-C741085416D6}"/>
                </a:ext>
              </a:extLst>
            </p:cNvPr>
            <p:cNvCxnSpPr/>
            <p:nvPr/>
          </p:nvCxnSpPr>
          <p:spPr>
            <a:xfrm rot="10800000" flipH="1">
              <a:off x="7424928" y="1994794"/>
              <a:ext cx="914400" cy="732600"/>
            </a:xfrm>
            <a:prstGeom prst="bentConnector3">
              <a:avLst>
                <a:gd name="adj1" fmla="val 100355"/>
              </a:avLst>
            </a:prstGeom>
            <a:noFill/>
            <a:ln w="25400" cap="rnd" cmpd="sng">
              <a:solidFill>
                <a:schemeClr val="dk1"/>
              </a:solidFill>
              <a:prstDash val="solid"/>
              <a:round/>
              <a:headEnd type="none" w="sm" len="sm"/>
              <a:tailEnd type="oval" w="lg" len="lg"/>
            </a:ln>
          </p:spPr>
        </p:cxnSp>
        <p:cxnSp>
          <p:nvCxnSpPr>
            <p:cNvPr id="32" name="Google Shape;717;p72">
              <a:extLst>
                <a:ext uri="{FF2B5EF4-FFF2-40B4-BE49-F238E27FC236}">
                  <a16:creationId xmlns:a16="http://schemas.microsoft.com/office/drawing/2014/main" id="{961F43F1-3C55-4C6A-8C08-F49264F64849}"/>
                </a:ext>
              </a:extLst>
            </p:cNvPr>
            <p:cNvCxnSpPr/>
            <p:nvPr/>
          </p:nvCxnSpPr>
          <p:spPr>
            <a:xfrm rot="10800000">
              <a:off x="7424928" y="2715768"/>
              <a:ext cx="0" cy="1920240"/>
            </a:xfrm>
            <a:prstGeom prst="straightConnector1">
              <a:avLst/>
            </a:prstGeom>
            <a:noFill/>
            <a:ln w="25400" cap="flat" cmpd="sng">
              <a:solidFill>
                <a:schemeClr val="dk1"/>
              </a:solidFill>
              <a:prstDash val="solid"/>
              <a:miter lim="800000"/>
              <a:headEnd type="none" w="sm" len="sm"/>
              <a:tailEnd type="none" w="sm" len="sm"/>
            </a:ln>
          </p:spPr>
        </p:cxnSp>
        <p:cxnSp>
          <p:nvCxnSpPr>
            <p:cNvPr id="33" name="Google Shape;718;p72">
              <a:extLst>
                <a:ext uri="{FF2B5EF4-FFF2-40B4-BE49-F238E27FC236}">
                  <a16:creationId xmlns:a16="http://schemas.microsoft.com/office/drawing/2014/main" id="{5D982708-D658-4B56-9A79-978EE3DCBBBB}"/>
                </a:ext>
              </a:extLst>
            </p:cNvPr>
            <p:cNvCxnSpPr/>
            <p:nvPr/>
          </p:nvCxnSpPr>
          <p:spPr>
            <a:xfrm rot="10800000" flipH="1">
              <a:off x="8101584" y="1996320"/>
              <a:ext cx="1097400" cy="868800"/>
            </a:xfrm>
            <a:prstGeom prst="bentConnector3">
              <a:avLst>
                <a:gd name="adj1" fmla="val 100344"/>
              </a:avLst>
            </a:prstGeom>
            <a:noFill/>
            <a:ln w="25400" cap="rnd" cmpd="sng">
              <a:solidFill>
                <a:schemeClr val="dk1"/>
              </a:solidFill>
              <a:prstDash val="solid"/>
              <a:round/>
              <a:headEnd type="none" w="sm" len="sm"/>
              <a:tailEnd type="oval" w="lg" len="lg"/>
            </a:ln>
          </p:spPr>
        </p:cxnSp>
        <p:cxnSp>
          <p:nvCxnSpPr>
            <p:cNvPr id="34" name="Google Shape;719;p72">
              <a:extLst>
                <a:ext uri="{FF2B5EF4-FFF2-40B4-BE49-F238E27FC236}">
                  <a16:creationId xmlns:a16="http://schemas.microsoft.com/office/drawing/2014/main" id="{729A0DBF-6DF2-4FE4-8D2C-90DBAE0F19ED}"/>
                </a:ext>
              </a:extLst>
            </p:cNvPr>
            <p:cNvCxnSpPr/>
            <p:nvPr/>
          </p:nvCxnSpPr>
          <p:spPr>
            <a:xfrm rot="10800000">
              <a:off x="8110728" y="2862072"/>
              <a:ext cx="0" cy="2157984"/>
            </a:xfrm>
            <a:prstGeom prst="straightConnector1">
              <a:avLst/>
            </a:prstGeom>
            <a:noFill/>
            <a:ln w="25400" cap="flat" cmpd="sng">
              <a:solidFill>
                <a:schemeClr val="dk1"/>
              </a:solidFill>
              <a:prstDash val="solid"/>
              <a:miter lim="800000"/>
              <a:headEnd type="none" w="sm" len="sm"/>
              <a:tailEnd type="none" w="sm" len="sm"/>
            </a:ln>
          </p:spPr>
        </p:cxnSp>
        <p:sp>
          <p:nvSpPr>
            <p:cNvPr id="35" name="Google Shape;720;p72">
              <a:extLst>
                <a:ext uri="{FF2B5EF4-FFF2-40B4-BE49-F238E27FC236}">
                  <a16:creationId xmlns:a16="http://schemas.microsoft.com/office/drawing/2014/main" id="{856C44CF-D258-43DA-8F11-51C988FCDE4A}"/>
                </a:ext>
              </a:extLst>
            </p:cNvPr>
            <p:cNvSpPr/>
            <p:nvPr/>
          </p:nvSpPr>
          <p:spPr>
            <a:xfrm>
              <a:off x="3048000"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6" name="Google Shape;721;p72">
              <a:extLst>
                <a:ext uri="{FF2B5EF4-FFF2-40B4-BE49-F238E27FC236}">
                  <a16:creationId xmlns:a16="http://schemas.microsoft.com/office/drawing/2014/main" id="{CF83C69F-DA69-4278-82AF-9D335D246731}"/>
                </a:ext>
              </a:extLst>
            </p:cNvPr>
            <p:cNvSpPr/>
            <p:nvPr/>
          </p:nvSpPr>
          <p:spPr>
            <a:xfrm>
              <a:off x="3322464"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7" name="Google Shape;722;p72">
              <a:extLst>
                <a:ext uri="{FF2B5EF4-FFF2-40B4-BE49-F238E27FC236}">
                  <a16:creationId xmlns:a16="http://schemas.microsoft.com/office/drawing/2014/main" id="{31F2BD90-C130-494B-9008-FB7A612E4FA0}"/>
                </a:ext>
              </a:extLst>
            </p:cNvPr>
            <p:cNvSpPr/>
            <p:nvPr/>
          </p:nvSpPr>
          <p:spPr>
            <a:xfrm>
              <a:off x="3596928"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8" name="Google Shape;723;p72">
              <a:extLst>
                <a:ext uri="{FF2B5EF4-FFF2-40B4-BE49-F238E27FC236}">
                  <a16:creationId xmlns:a16="http://schemas.microsoft.com/office/drawing/2014/main" id="{9F55F1C5-63C5-4BB1-83B6-74B02B87D04D}"/>
                </a:ext>
              </a:extLst>
            </p:cNvPr>
            <p:cNvSpPr/>
            <p:nvPr/>
          </p:nvSpPr>
          <p:spPr>
            <a:xfrm>
              <a:off x="3886200"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9" name="Google Shape;724;p72">
              <a:extLst>
                <a:ext uri="{FF2B5EF4-FFF2-40B4-BE49-F238E27FC236}">
                  <a16:creationId xmlns:a16="http://schemas.microsoft.com/office/drawing/2014/main" id="{A34E91F4-C42A-43D2-8BE9-E87821F69180}"/>
                </a:ext>
              </a:extLst>
            </p:cNvPr>
            <p:cNvSpPr/>
            <p:nvPr/>
          </p:nvSpPr>
          <p:spPr>
            <a:xfrm>
              <a:off x="4160664"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0" name="Google Shape;725;p72">
              <a:extLst>
                <a:ext uri="{FF2B5EF4-FFF2-40B4-BE49-F238E27FC236}">
                  <a16:creationId xmlns:a16="http://schemas.microsoft.com/office/drawing/2014/main" id="{1CABD07E-FB32-4C85-B1BD-BA66378F3FA3}"/>
                </a:ext>
              </a:extLst>
            </p:cNvPr>
            <p:cNvSpPr/>
            <p:nvPr/>
          </p:nvSpPr>
          <p:spPr>
            <a:xfrm>
              <a:off x="4435128"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1" name="Google Shape;726;p72">
              <a:extLst>
                <a:ext uri="{FF2B5EF4-FFF2-40B4-BE49-F238E27FC236}">
                  <a16:creationId xmlns:a16="http://schemas.microsoft.com/office/drawing/2014/main" id="{99EEFD97-640A-42B6-9F78-5B656DC666A9}"/>
                </a:ext>
              </a:extLst>
            </p:cNvPr>
            <p:cNvSpPr/>
            <p:nvPr/>
          </p:nvSpPr>
          <p:spPr>
            <a:xfrm>
              <a:off x="4724400"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2" name="Google Shape;727;p72">
              <a:extLst>
                <a:ext uri="{FF2B5EF4-FFF2-40B4-BE49-F238E27FC236}">
                  <a16:creationId xmlns:a16="http://schemas.microsoft.com/office/drawing/2014/main" id="{45C660A2-E130-4596-A93C-A416AFF42ED8}"/>
                </a:ext>
              </a:extLst>
            </p:cNvPr>
            <p:cNvSpPr/>
            <p:nvPr/>
          </p:nvSpPr>
          <p:spPr>
            <a:xfrm>
              <a:off x="4998864"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3" name="Google Shape;728;p72">
              <a:extLst>
                <a:ext uri="{FF2B5EF4-FFF2-40B4-BE49-F238E27FC236}">
                  <a16:creationId xmlns:a16="http://schemas.microsoft.com/office/drawing/2014/main" id="{1DB4B27B-5A25-49E2-BBE8-282BAD1594BD}"/>
                </a:ext>
              </a:extLst>
            </p:cNvPr>
            <p:cNvSpPr/>
            <p:nvPr/>
          </p:nvSpPr>
          <p:spPr>
            <a:xfrm>
              <a:off x="5273328"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cxnSp>
          <p:nvCxnSpPr>
            <p:cNvPr id="44" name="Google Shape;729;p72">
              <a:extLst>
                <a:ext uri="{FF2B5EF4-FFF2-40B4-BE49-F238E27FC236}">
                  <a16:creationId xmlns:a16="http://schemas.microsoft.com/office/drawing/2014/main" id="{822E4022-3D4E-46FD-AAC4-D3886DAFFC69}"/>
                </a:ext>
              </a:extLst>
            </p:cNvPr>
            <p:cNvCxnSpPr/>
            <p:nvPr/>
          </p:nvCxnSpPr>
          <p:spPr>
            <a:xfrm rot="10800000">
              <a:off x="8778240" y="2871216"/>
              <a:ext cx="0" cy="2194560"/>
            </a:xfrm>
            <a:prstGeom prst="straightConnector1">
              <a:avLst/>
            </a:prstGeom>
            <a:noFill/>
            <a:ln w="25400" cap="flat" cmpd="sng">
              <a:solidFill>
                <a:schemeClr val="dk1"/>
              </a:solidFill>
              <a:prstDash val="solid"/>
              <a:miter lim="800000"/>
              <a:headEnd type="none" w="sm" len="sm"/>
              <a:tailEnd type="none" w="sm" len="sm"/>
            </a:ln>
          </p:spPr>
        </p:cxnSp>
        <p:cxnSp>
          <p:nvCxnSpPr>
            <p:cNvPr id="45" name="Google Shape;730;p72">
              <a:extLst>
                <a:ext uri="{FF2B5EF4-FFF2-40B4-BE49-F238E27FC236}">
                  <a16:creationId xmlns:a16="http://schemas.microsoft.com/office/drawing/2014/main" id="{565C6003-3029-4EB0-ACF0-0F45C1096E1D}"/>
                </a:ext>
              </a:extLst>
            </p:cNvPr>
            <p:cNvCxnSpPr/>
            <p:nvPr/>
          </p:nvCxnSpPr>
          <p:spPr>
            <a:xfrm rot="-5400000">
              <a:off x="8485890" y="3666402"/>
              <a:ext cx="3328500" cy="600"/>
            </a:xfrm>
            <a:prstGeom prst="bentConnector3">
              <a:avLst>
                <a:gd name="adj1" fmla="val 49999"/>
              </a:avLst>
            </a:prstGeom>
            <a:noFill/>
            <a:ln w="25400" cap="rnd" cmpd="sng">
              <a:solidFill>
                <a:schemeClr val="dk1"/>
              </a:solidFill>
              <a:prstDash val="solid"/>
              <a:round/>
              <a:headEnd type="none" w="sm" len="sm"/>
              <a:tailEnd type="oval" w="lg" len="lg"/>
            </a:ln>
          </p:spPr>
        </p:cxnSp>
        <p:cxnSp>
          <p:nvCxnSpPr>
            <p:cNvPr id="46" name="Google Shape;731;p72">
              <a:extLst>
                <a:ext uri="{FF2B5EF4-FFF2-40B4-BE49-F238E27FC236}">
                  <a16:creationId xmlns:a16="http://schemas.microsoft.com/office/drawing/2014/main" id="{E54941F9-7EAB-4398-A3E8-59274C480914}"/>
                </a:ext>
              </a:extLst>
            </p:cNvPr>
            <p:cNvCxnSpPr/>
            <p:nvPr/>
          </p:nvCxnSpPr>
          <p:spPr>
            <a:xfrm rot="-5400000">
              <a:off x="9153462" y="3684750"/>
              <a:ext cx="3374100" cy="600"/>
            </a:xfrm>
            <a:prstGeom prst="bentConnector3">
              <a:avLst>
                <a:gd name="adj1" fmla="val 50001"/>
              </a:avLst>
            </a:prstGeom>
            <a:noFill/>
            <a:ln w="25400" cap="rnd" cmpd="sng">
              <a:solidFill>
                <a:schemeClr val="dk1"/>
              </a:solidFill>
              <a:prstDash val="solid"/>
              <a:round/>
              <a:headEnd type="none" w="sm" len="sm"/>
              <a:tailEnd type="oval" w="lg" len="lg"/>
            </a:ln>
          </p:spPr>
        </p:cxnSp>
        <p:cxnSp>
          <p:nvCxnSpPr>
            <p:cNvPr id="47" name="Google Shape;732;p72">
              <a:extLst>
                <a:ext uri="{FF2B5EF4-FFF2-40B4-BE49-F238E27FC236}">
                  <a16:creationId xmlns:a16="http://schemas.microsoft.com/office/drawing/2014/main" id="{D7E742BF-BAD2-48AC-BF25-24D9B77EA1C0}"/>
                </a:ext>
              </a:extLst>
            </p:cNvPr>
            <p:cNvCxnSpPr/>
            <p:nvPr/>
          </p:nvCxnSpPr>
          <p:spPr>
            <a:xfrm rot="10800000" flipH="1">
              <a:off x="4793234" y="2019300"/>
              <a:ext cx="2631694" cy="815632"/>
            </a:xfrm>
            <a:prstGeom prst="straightConnector1">
              <a:avLst/>
            </a:prstGeom>
            <a:noFill/>
            <a:ln w="25400" cap="flat" cmpd="sng">
              <a:solidFill>
                <a:schemeClr val="accent5"/>
              </a:solidFill>
              <a:prstDash val="solid"/>
              <a:miter lim="800000"/>
              <a:headEnd type="none" w="sm" len="sm"/>
              <a:tailEnd type="stealth" w="lg" len="lg"/>
            </a:ln>
          </p:spPr>
        </p:cxnSp>
      </p:grpSp>
    </p:spTree>
    <p:extLst>
      <p:ext uri="{BB962C8B-B14F-4D97-AF65-F5344CB8AC3E}">
        <p14:creationId xmlns:p14="http://schemas.microsoft.com/office/powerpoint/2010/main" val="642774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D74F8E-8088-413F-9E41-F83460463BFE}"/>
              </a:ext>
            </a:extLst>
          </p:cNvPr>
          <p:cNvSpPr>
            <a:spLocks noGrp="1"/>
          </p:cNvSpPr>
          <p:nvPr>
            <p:ph type="title"/>
          </p:nvPr>
        </p:nvSpPr>
        <p:spPr/>
        <p:txBody>
          <a:bodyPr>
            <a:normAutofit/>
          </a:bodyPr>
          <a:lstStyle/>
          <a:p>
            <a:r>
              <a:rPr lang="en-US" dirty="0"/>
              <a:t>Need for (correctly) Labeled Dataset:</a:t>
            </a:r>
            <a:br>
              <a:rPr lang="en-US" dirty="0"/>
            </a:br>
            <a:r>
              <a:rPr lang="en-US" dirty="0"/>
              <a:t>‘</a:t>
            </a:r>
            <a:r>
              <a:rPr lang="en-US" dirty="0">
                <a:solidFill>
                  <a:schemeClr val="accent5"/>
                </a:solidFill>
              </a:rPr>
              <a:t>Go Fast</a:t>
            </a:r>
            <a:r>
              <a:rPr lang="en-US" dirty="0"/>
              <a:t>’, or, ‘</a:t>
            </a:r>
            <a:r>
              <a:rPr lang="en-US" dirty="0">
                <a:solidFill>
                  <a:schemeClr val="accent5"/>
                </a:solidFill>
              </a:rPr>
              <a:t>Go Smart</a:t>
            </a:r>
            <a:r>
              <a:rPr lang="en-US" dirty="0"/>
              <a:t>’? </a:t>
            </a:r>
            <a:r>
              <a:rPr lang="en-US" sz="2000" dirty="0"/>
              <a:t>(labeling data at scale challenge)</a:t>
            </a:r>
            <a:endParaRPr lang="en-US" dirty="0"/>
          </a:p>
        </p:txBody>
      </p:sp>
      <p:pic>
        <p:nvPicPr>
          <p:cNvPr id="4" name="Google Shape;747;p74" descr="https://lh6.googleusercontent.com/YSUYUSCn25fYyIJlTuarE_3irIMISE7icyYegs4ra3pmX7z4RigRLum-BfuEBaWpu1S8ZO-syIYyFo7hT574w3Ag__cQNnZC9NGsYj1HOxJpJr2Myt4qqV86uQQIDYyJHeYzWbnYg3M">
            <a:extLst>
              <a:ext uri="{FF2B5EF4-FFF2-40B4-BE49-F238E27FC236}">
                <a16:creationId xmlns:a16="http://schemas.microsoft.com/office/drawing/2014/main" id="{7E0D4B2F-7F7C-414C-9C72-65035B934CE6}"/>
              </a:ext>
            </a:extLst>
          </p:cNvPr>
          <p:cNvPicPr preferRelativeResize="0">
            <a:picLocks noGrp="1"/>
          </p:cNvPicPr>
          <p:nvPr>
            <p:ph idx="1"/>
          </p:nvPr>
        </p:nvPicPr>
        <p:blipFill rotWithShape="1">
          <a:blip r:embed="rId3">
            <a:alphaModFix/>
          </a:blip>
          <a:srcRect/>
          <a:stretch/>
        </p:blipFill>
        <p:spPr>
          <a:xfrm>
            <a:off x="1247713" y="1825625"/>
            <a:ext cx="9696574" cy="4351338"/>
          </a:xfrm>
          <a:prstGeom prst="rect">
            <a:avLst/>
          </a:prstGeom>
          <a:noFill/>
          <a:ln>
            <a:noFill/>
          </a:ln>
        </p:spPr>
      </p:pic>
    </p:spTree>
    <p:extLst>
      <p:ext uri="{BB962C8B-B14F-4D97-AF65-F5344CB8AC3E}">
        <p14:creationId xmlns:p14="http://schemas.microsoft.com/office/powerpoint/2010/main" val="321380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AF8401-98E5-4F10-ACD8-A22C3A395270}"/>
              </a:ext>
            </a:extLst>
          </p:cNvPr>
          <p:cNvSpPr>
            <a:spLocks noGrp="1"/>
          </p:cNvSpPr>
          <p:nvPr>
            <p:ph type="title"/>
          </p:nvPr>
        </p:nvSpPr>
        <p:spPr>
          <a:xfrm>
            <a:off x="838200" y="102224"/>
            <a:ext cx="10515600" cy="1325563"/>
          </a:xfrm>
        </p:spPr>
        <p:txBody>
          <a:bodyPr/>
          <a:lstStyle/>
          <a:p>
            <a:r>
              <a:rPr lang="nl-NL" dirty="0">
                <a:solidFill>
                  <a:srgbClr val="FF0000"/>
                </a:solidFill>
              </a:rPr>
              <a:t>Go </a:t>
            </a:r>
            <a:r>
              <a:rPr lang="nl-NL" dirty="0" err="1">
                <a:solidFill>
                  <a:srgbClr val="FF0000"/>
                </a:solidFill>
              </a:rPr>
              <a:t>Fast</a:t>
            </a:r>
            <a:r>
              <a:rPr lang="nl-NL" dirty="0">
                <a:solidFill>
                  <a:srgbClr val="FF0000"/>
                </a:solidFill>
              </a:rPr>
              <a:t> </a:t>
            </a:r>
            <a:r>
              <a:rPr lang="nl-NL" dirty="0" err="1"/>
              <a:t>problems</a:t>
            </a:r>
            <a:r>
              <a:rPr lang="nl-NL" dirty="0"/>
              <a:t>:</a:t>
            </a:r>
            <a:br>
              <a:rPr lang="nl-NL" dirty="0"/>
            </a:br>
            <a:r>
              <a:rPr lang="nl-NL" dirty="0"/>
              <a:t>	Human </a:t>
            </a:r>
            <a:r>
              <a:rPr lang="nl-NL" dirty="0" err="1"/>
              <a:t>Labeling</a:t>
            </a:r>
            <a:r>
              <a:rPr lang="nl-NL" dirty="0"/>
              <a:t>? Volume </a:t>
            </a:r>
            <a:r>
              <a:rPr lang="nl-NL" dirty="0" err="1"/>
              <a:t>Problem</a:t>
            </a:r>
            <a:r>
              <a:rPr lang="nl-NL" dirty="0"/>
              <a:t>?</a:t>
            </a:r>
            <a:endParaRPr lang="nl-BE" dirty="0"/>
          </a:p>
        </p:txBody>
      </p:sp>
      <p:grpSp>
        <p:nvGrpSpPr>
          <p:cNvPr id="34" name="Groep 33">
            <a:extLst>
              <a:ext uri="{FF2B5EF4-FFF2-40B4-BE49-F238E27FC236}">
                <a16:creationId xmlns:a16="http://schemas.microsoft.com/office/drawing/2014/main" id="{2B72A20E-52E1-43D2-9F4E-66D65E588B47}"/>
              </a:ext>
            </a:extLst>
          </p:cNvPr>
          <p:cNvGrpSpPr/>
          <p:nvPr/>
        </p:nvGrpSpPr>
        <p:grpSpPr>
          <a:xfrm>
            <a:off x="258699" y="1729946"/>
            <a:ext cx="10790301" cy="3838966"/>
            <a:chOff x="258699" y="1371600"/>
            <a:chExt cx="10790301" cy="3838966"/>
          </a:xfrm>
        </p:grpSpPr>
        <p:pic>
          <p:nvPicPr>
            <p:cNvPr id="4" name="Google Shape;771;p76">
              <a:extLst>
                <a:ext uri="{FF2B5EF4-FFF2-40B4-BE49-F238E27FC236}">
                  <a16:creationId xmlns:a16="http://schemas.microsoft.com/office/drawing/2014/main" id="{A90D450D-4A30-418F-BF5D-B7DA34223FB9}"/>
                </a:ext>
              </a:extLst>
            </p:cNvPr>
            <p:cNvPicPr preferRelativeResize="0"/>
            <p:nvPr/>
          </p:nvPicPr>
          <p:blipFill rotWithShape="1">
            <a:blip r:embed="rId2">
              <a:alphaModFix/>
            </a:blip>
            <a:srcRect l="8001" r="24000"/>
            <a:stretch/>
          </p:blipFill>
          <p:spPr>
            <a:xfrm>
              <a:off x="2263902" y="1676221"/>
              <a:ext cx="2961132" cy="2438579"/>
            </a:xfrm>
            <a:prstGeom prst="rect">
              <a:avLst/>
            </a:prstGeom>
            <a:noFill/>
            <a:ln w="25400" cap="flat" cmpd="sng">
              <a:solidFill>
                <a:schemeClr val="lt2"/>
              </a:solidFill>
              <a:prstDash val="solid"/>
              <a:round/>
              <a:headEnd type="none" w="sm" len="sm"/>
              <a:tailEnd type="none" w="sm" len="sm"/>
            </a:ln>
          </p:spPr>
        </p:pic>
        <p:pic>
          <p:nvPicPr>
            <p:cNvPr id="5" name="Google Shape;772;p76">
              <a:extLst>
                <a:ext uri="{FF2B5EF4-FFF2-40B4-BE49-F238E27FC236}">
                  <a16:creationId xmlns:a16="http://schemas.microsoft.com/office/drawing/2014/main" id="{B333A320-D5AF-4F5F-8749-AF00928F3928}"/>
                </a:ext>
              </a:extLst>
            </p:cNvPr>
            <p:cNvPicPr preferRelativeResize="0"/>
            <p:nvPr/>
          </p:nvPicPr>
          <p:blipFill rotWithShape="1">
            <a:blip r:embed="rId2">
              <a:alphaModFix/>
            </a:blip>
            <a:srcRect l="8001" r="24000"/>
            <a:stretch/>
          </p:blipFill>
          <p:spPr>
            <a:xfrm>
              <a:off x="1762602" y="1923087"/>
              <a:ext cx="2961132" cy="2438579"/>
            </a:xfrm>
            <a:prstGeom prst="rect">
              <a:avLst/>
            </a:prstGeom>
            <a:noFill/>
            <a:ln w="25400" cap="flat" cmpd="sng">
              <a:solidFill>
                <a:schemeClr val="lt2"/>
              </a:solidFill>
              <a:prstDash val="solid"/>
              <a:round/>
              <a:headEnd type="none" w="sm" len="sm"/>
              <a:tailEnd type="none" w="sm" len="sm"/>
            </a:ln>
          </p:spPr>
        </p:pic>
        <p:pic>
          <p:nvPicPr>
            <p:cNvPr id="6" name="Google Shape;773;p76">
              <a:extLst>
                <a:ext uri="{FF2B5EF4-FFF2-40B4-BE49-F238E27FC236}">
                  <a16:creationId xmlns:a16="http://schemas.microsoft.com/office/drawing/2014/main" id="{5AD767E0-D457-4D47-889D-D656994C7D16}"/>
                </a:ext>
              </a:extLst>
            </p:cNvPr>
            <p:cNvPicPr preferRelativeResize="0"/>
            <p:nvPr/>
          </p:nvPicPr>
          <p:blipFill rotWithShape="1">
            <a:blip r:embed="rId2">
              <a:alphaModFix/>
            </a:blip>
            <a:srcRect l="8001" r="24000"/>
            <a:stretch/>
          </p:blipFill>
          <p:spPr>
            <a:xfrm>
              <a:off x="1261301" y="2169953"/>
              <a:ext cx="2961132" cy="2438579"/>
            </a:xfrm>
            <a:prstGeom prst="rect">
              <a:avLst/>
            </a:prstGeom>
            <a:noFill/>
            <a:ln w="25400" cap="flat" cmpd="sng">
              <a:solidFill>
                <a:schemeClr val="lt2"/>
              </a:solidFill>
              <a:prstDash val="solid"/>
              <a:round/>
              <a:headEnd type="none" w="sm" len="sm"/>
              <a:tailEnd type="none" w="sm" len="sm"/>
            </a:ln>
          </p:spPr>
        </p:pic>
        <p:pic>
          <p:nvPicPr>
            <p:cNvPr id="7" name="Google Shape;774;p76">
              <a:extLst>
                <a:ext uri="{FF2B5EF4-FFF2-40B4-BE49-F238E27FC236}">
                  <a16:creationId xmlns:a16="http://schemas.microsoft.com/office/drawing/2014/main" id="{24F7294A-AA1D-43FE-9602-D6E14BFE42C6}"/>
                </a:ext>
              </a:extLst>
            </p:cNvPr>
            <p:cNvPicPr preferRelativeResize="0"/>
            <p:nvPr/>
          </p:nvPicPr>
          <p:blipFill rotWithShape="1">
            <a:blip r:embed="rId2">
              <a:alphaModFix/>
            </a:blip>
            <a:srcRect l="8001" r="24000"/>
            <a:stretch/>
          </p:blipFill>
          <p:spPr>
            <a:xfrm>
              <a:off x="760000" y="2416819"/>
              <a:ext cx="2961132" cy="2438579"/>
            </a:xfrm>
            <a:prstGeom prst="rect">
              <a:avLst/>
            </a:prstGeom>
            <a:noFill/>
            <a:ln w="25400" cap="flat" cmpd="sng">
              <a:solidFill>
                <a:schemeClr val="lt2"/>
              </a:solidFill>
              <a:prstDash val="solid"/>
              <a:round/>
              <a:headEnd type="none" w="sm" len="sm"/>
              <a:tailEnd type="none" w="sm" len="sm"/>
            </a:ln>
          </p:spPr>
        </p:pic>
        <p:pic>
          <p:nvPicPr>
            <p:cNvPr id="8" name="Google Shape;775;p76">
              <a:extLst>
                <a:ext uri="{FF2B5EF4-FFF2-40B4-BE49-F238E27FC236}">
                  <a16:creationId xmlns:a16="http://schemas.microsoft.com/office/drawing/2014/main" id="{11C0FE9B-A14D-4385-AB0E-0E3857D83D07}"/>
                </a:ext>
              </a:extLst>
            </p:cNvPr>
            <p:cNvPicPr preferRelativeResize="0"/>
            <p:nvPr/>
          </p:nvPicPr>
          <p:blipFill rotWithShape="1">
            <a:blip r:embed="rId2">
              <a:alphaModFix/>
            </a:blip>
            <a:srcRect l="8001" r="24000"/>
            <a:stretch/>
          </p:blipFill>
          <p:spPr>
            <a:xfrm>
              <a:off x="258699" y="2663684"/>
              <a:ext cx="2961132" cy="2438579"/>
            </a:xfrm>
            <a:prstGeom prst="rect">
              <a:avLst/>
            </a:prstGeom>
            <a:noFill/>
            <a:ln w="25400" cap="flat" cmpd="sng">
              <a:solidFill>
                <a:schemeClr val="lt2"/>
              </a:solidFill>
              <a:prstDash val="solid"/>
              <a:round/>
              <a:headEnd type="none" w="sm" len="sm"/>
              <a:tailEnd type="none" w="sm" len="sm"/>
            </a:ln>
          </p:spPr>
        </p:pic>
        <p:cxnSp>
          <p:nvCxnSpPr>
            <p:cNvPr id="9" name="Google Shape;776;p76">
              <a:extLst>
                <a:ext uri="{FF2B5EF4-FFF2-40B4-BE49-F238E27FC236}">
                  <a16:creationId xmlns:a16="http://schemas.microsoft.com/office/drawing/2014/main" id="{A4FA8AE7-B398-4E08-BD8B-C1ECA792ABEC}"/>
                </a:ext>
              </a:extLst>
            </p:cNvPr>
            <p:cNvCxnSpPr/>
            <p:nvPr/>
          </p:nvCxnSpPr>
          <p:spPr>
            <a:xfrm rot="10800000" flipH="1">
              <a:off x="3243168" y="4223103"/>
              <a:ext cx="1997297" cy="987463"/>
            </a:xfrm>
            <a:prstGeom prst="straightConnector1">
              <a:avLst/>
            </a:prstGeom>
            <a:noFill/>
            <a:ln w="38100" cap="flat" cmpd="sng">
              <a:solidFill>
                <a:schemeClr val="accent5"/>
              </a:solidFill>
              <a:prstDash val="solid"/>
              <a:miter lim="800000"/>
              <a:headEnd type="triangle" w="lg" len="lg"/>
              <a:tailEnd type="triangle" w="lg" len="lg"/>
            </a:ln>
          </p:spPr>
        </p:cxnSp>
        <p:sp>
          <p:nvSpPr>
            <p:cNvPr id="10" name="Google Shape;777;p76">
              <a:extLst>
                <a:ext uri="{FF2B5EF4-FFF2-40B4-BE49-F238E27FC236}">
                  <a16:creationId xmlns:a16="http://schemas.microsoft.com/office/drawing/2014/main" id="{1EA6B348-3A54-4436-8FA9-3ADC58A55C1C}"/>
                </a:ext>
              </a:extLst>
            </p:cNvPr>
            <p:cNvSpPr txBox="1"/>
            <p:nvPr/>
          </p:nvSpPr>
          <p:spPr>
            <a:xfrm rot="-1590970">
              <a:off x="3214212" y="4754022"/>
              <a:ext cx="2209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accent5"/>
                  </a:solidFill>
                  <a:latin typeface="Montserrat"/>
                  <a:ea typeface="Montserrat"/>
                  <a:cs typeface="Montserrat"/>
                  <a:sym typeface="Montserrat"/>
                </a:rPr>
                <a:t>30 frames / second</a:t>
              </a:r>
              <a:endParaRPr/>
            </a:p>
          </p:txBody>
        </p:sp>
        <p:grpSp>
          <p:nvGrpSpPr>
            <p:cNvPr id="11" name="Google Shape;779;p76">
              <a:extLst>
                <a:ext uri="{FF2B5EF4-FFF2-40B4-BE49-F238E27FC236}">
                  <a16:creationId xmlns:a16="http://schemas.microsoft.com/office/drawing/2014/main" id="{7B010BD6-C329-4CC4-AC6E-3048403B8781}"/>
                </a:ext>
              </a:extLst>
            </p:cNvPr>
            <p:cNvGrpSpPr/>
            <p:nvPr/>
          </p:nvGrpSpPr>
          <p:grpSpPr>
            <a:xfrm>
              <a:off x="6678168" y="1371600"/>
              <a:ext cx="4370832" cy="3200400"/>
              <a:chOff x="6678168" y="1371600"/>
              <a:chExt cx="4370832" cy="3200400"/>
            </a:xfrm>
          </p:grpSpPr>
          <p:pic>
            <p:nvPicPr>
              <p:cNvPr id="12" name="Google Shape;780;p76">
                <a:extLst>
                  <a:ext uri="{FF2B5EF4-FFF2-40B4-BE49-F238E27FC236}">
                    <a16:creationId xmlns:a16="http://schemas.microsoft.com/office/drawing/2014/main" id="{21167E5A-5D64-4089-A0AD-1FE4B5489181}"/>
                  </a:ext>
                </a:extLst>
              </p:cNvPr>
              <p:cNvPicPr preferRelativeResize="0"/>
              <p:nvPr/>
            </p:nvPicPr>
            <p:blipFill rotWithShape="1">
              <a:blip r:embed="rId2">
                <a:alphaModFix/>
              </a:blip>
              <a:srcRect r="23519"/>
              <a:stretch/>
            </p:blipFill>
            <p:spPr>
              <a:xfrm>
                <a:off x="6678168" y="1371600"/>
                <a:ext cx="4370832" cy="3200400"/>
              </a:xfrm>
              <a:prstGeom prst="rect">
                <a:avLst/>
              </a:prstGeom>
              <a:noFill/>
              <a:ln>
                <a:noFill/>
              </a:ln>
            </p:spPr>
          </p:pic>
          <p:sp>
            <p:nvSpPr>
              <p:cNvPr id="13" name="Google Shape;781;p76">
                <a:extLst>
                  <a:ext uri="{FF2B5EF4-FFF2-40B4-BE49-F238E27FC236}">
                    <a16:creationId xmlns:a16="http://schemas.microsoft.com/office/drawing/2014/main" id="{580565C4-8B15-41FD-BB7B-86227B64BDE6}"/>
                  </a:ext>
                </a:extLst>
              </p:cNvPr>
              <p:cNvSpPr/>
              <p:nvPr/>
            </p:nvSpPr>
            <p:spPr>
              <a:xfrm>
                <a:off x="7696200" y="3048000"/>
                <a:ext cx="685800" cy="4572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4" name="Google Shape;782;p76">
                <a:extLst>
                  <a:ext uri="{FF2B5EF4-FFF2-40B4-BE49-F238E27FC236}">
                    <a16:creationId xmlns:a16="http://schemas.microsoft.com/office/drawing/2014/main" id="{706C2455-0913-4D81-BDBD-404B515946D1}"/>
                  </a:ext>
                </a:extLst>
              </p:cNvPr>
              <p:cNvSpPr/>
              <p:nvPr/>
            </p:nvSpPr>
            <p:spPr>
              <a:xfrm>
                <a:off x="6934200" y="3200400"/>
                <a:ext cx="914400" cy="6858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5" name="Google Shape;783;p76">
                <a:extLst>
                  <a:ext uri="{FF2B5EF4-FFF2-40B4-BE49-F238E27FC236}">
                    <a16:creationId xmlns:a16="http://schemas.microsoft.com/office/drawing/2014/main" id="{FB614E7C-4E21-48DB-8B65-C403A3B4BE57}"/>
                  </a:ext>
                </a:extLst>
              </p:cNvPr>
              <p:cNvSpPr/>
              <p:nvPr/>
            </p:nvSpPr>
            <p:spPr>
              <a:xfrm>
                <a:off x="8915400" y="3009900"/>
                <a:ext cx="574548" cy="4572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6" name="Google Shape;784;p76">
                <a:extLst>
                  <a:ext uri="{FF2B5EF4-FFF2-40B4-BE49-F238E27FC236}">
                    <a16:creationId xmlns:a16="http://schemas.microsoft.com/office/drawing/2014/main" id="{AE863231-2B65-43DA-9149-2A4811EC1DD5}"/>
                  </a:ext>
                </a:extLst>
              </p:cNvPr>
              <p:cNvSpPr/>
              <p:nvPr/>
            </p:nvSpPr>
            <p:spPr>
              <a:xfrm>
                <a:off x="8305800" y="3009900"/>
                <a:ext cx="405384" cy="4572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7" name="Google Shape;785;p76">
                <a:extLst>
                  <a:ext uri="{FF2B5EF4-FFF2-40B4-BE49-F238E27FC236}">
                    <a16:creationId xmlns:a16="http://schemas.microsoft.com/office/drawing/2014/main" id="{A9D67B48-286F-46D6-A78C-B337C1C4A79C}"/>
                  </a:ext>
                </a:extLst>
              </p:cNvPr>
              <p:cNvSpPr/>
              <p:nvPr/>
            </p:nvSpPr>
            <p:spPr>
              <a:xfrm>
                <a:off x="9144000" y="3962400"/>
                <a:ext cx="1219200" cy="606463"/>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8" name="Google Shape;786;p76">
                <a:extLst>
                  <a:ext uri="{FF2B5EF4-FFF2-40B4-BE49-F238E27FC236}">
                    <a16:creationId xmlns:a16="http://schemas.microsoft.com/office/drawing/2014/main" id="{0262BCFE-E3EB-4889-8C0F-93023DDB3DC7}"/>
                  </a:ext>
                </a:extLst>
              </p:cNvPr>
              <p:cNvSpPr/>
              <p:nvPr/>
            </p:nvSpPr>
            <p:spPr>
              <a:xfrm>
                <a:off x="8533808" y="2895601"/>
                <a:ext cx="332824" cy="3048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9" name="Google Shape;787;p76">
                <a:extLst>
                  <a:ext uri="{FF2B5EF4-FFF2-40B4-BE49-F238E27FC236}">
                    <a16:creationId xmlns:a16="http://schemas.microsoft.com/office/drawing/2014/main" id="{EA87F061-4727-450B-8B44-B29DC05C5A66}"/>
                  </a:ext>
                </a:extLst>
              </p:cNvPr>
              <p:cNvSpPr/>
              <p:nvPr/>
            </p:nvSpPr>
            <p:spPr>
              <a:xfrm>
                <a:off x="6778752" y="3124199"/>
                <a:ext cx="588264" cy="522249"/>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0" name="Google Shape;788;p76">
                <a:extLst>
                  <a:ext uri="{FF2B5EF4-FFF2-40B4-BE49-F238E27FC236}">
                    <a16:creationId xmlns:a16="http://schemas.microsoft.com/office/drawing/2014/main" id="{B2F70144-F954-4891-9661-2F1C884293B9}"/>
                  </a:ext>
                </a:extLst>
              </p:cNvPr>
              <p:cNvSpPr/>
              <p:nvPr/>
            </p:nvSpPr>
            <p:spPr>
              <a:xfrm>
                <a:off x="7315200" y="3009900"/>
                <a:ext cx="457200" cy="4572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1" name="Google Shape;789;p76">
                <a:extLst>
                  <a:ext uri="{FF2B5EF4-FFF2-40B4-BE49-F238E27FC236}">
                    <a16:creationId xmlns:a16="http://schemas.microsoft.com/office/drawing/2014/main" id="{BD9E1837-228E-49D6-AD15-111E4617ABD1}"/>
                  </a:ext>
                </a:extLst>
              </p:cNvPr>
              <p:cNvSpPr/>
              <p:nvPr/>
            </p:nvSpPr>
            <p:spPr>
              <a:xfrm>
                <a:off x="6678168" y="3798848"/>
                <a:ext cx="329776" cy="773152"/>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2" name="Google Shape;790;p76">
                <a:extLst>
                  <a:ext uri="{FF2B5EF4-FFF2-40B4-BE49-F238E27FC236}">
                    <a16:creationId xmlns:a16="http://schemas.microsoft.com/office/drawing/2014/main" id="{FE736F9F-B644-459B-B402-49094CD43169}"/>
                  </a:ext>
                </a:extLst>
              </p:cNvPr>
              <p:cNvSpPr/>
              <p:nvPr/>
            </p:nvSpPr>
            <p:spPr>
              <a:xfrm>
                <a:off x="7690274" y="2855842"/>
                <a:ext cx="499792" cy="420758"/>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3" name="Google Shape;791;p76">
                <a:extLst>
                  <a:ext uri="{FF2B5EF4-FFF2-40B4-BE49-F238E27FC236}">
                    <a16:creationId xmlns:a16="http://schemas.microsoft.com/office/drawing/2014/main" id="{41DDE21B-FE71-4194-B708-A2349790E889}"/>
                  </a:ext>
                </a:extLst>
              </p:cNvPr>
              <p:cNvSpPr/>
              <p:nvPr/>
            </p:nvSpPr>
            <p:spPr>
              <a:xfrm>
                <a:off x="8116142" y="2864806"/>
                <a:ext cx="381592" cy="259393"/>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4" name="Google Shape;792;p76">
                <a:extLst>
                  <a:ext uri="{FF2B5EF4-FFF2-40B4-BE49-F238E27FC236}">
                    <a16:creationId xmlns:a16="http://schemas.microsoft.com/office/drawing/2014/main" id="{EA12921E-BDD0-4B11-ADF7-C33215FA13D4}"/>
                  </a:ext>
                </a:extLst>
              </p:cNvPr>
              <p:cNvSpPr/>
              <p:nvPr/>
            </p:nvSpPr>
            <p:spPr>
              <a:xfrm>
                <a:off x="9182941" y="2864806"/>
                <a:ext cx="331961" cy="335594"/>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5" name="Google Shape;793;p76">
                <a:extLst>
                  <a:ext uri="{FF2B5EF4-FFF2-40B4-BE49-F238E27FC236}">
                    <a16:creationId xmlns:a16="http://schemas.microsoft.com/office/drawing/2014/main" id="{C6B3CF14-9AEF-41AE-A37C-7D88B23C1444}"/>
                  </a:ext>
                </a:extLst>
              </p:cNvPr>
              <p:cNvSpPr/>
              <p:nvPr/>
            </p:nvSpPr>
            <p:spPr>
              <a:xfrm>
                <a:off x="8692134" y="2667000"/>
                <a:ext cx="294132" cy="228601"/>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6" name="Google Shape;794;p76">
                <a:extLst>
                  <a:ext uri="{FF2B5EF4-FFF2-40B4-BE49-F238E27FC236}">
                    <a16:creationId xmlns:a16="http://schemas.microsoft.com/office/drawing/2014/main" id="{D23F6CB7-8696-4180-A81E-6C78CCD1751F}"/>
                  </a:ext>
                </a:extLst>
              </p:cNvPr>
              <p:cNvSpPr/>
              <p:nvPr/>
            </p:nvSpPr>
            <p:spPr>
              <a:xfrm>
                <a:off x="9024958" y="2696135"/>
                <a:ext cx="277618" cy="275665"/>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7" name="Google Shape;795;p76">
                <a:extLst>
                  <a:ext uri="{FF2B5EF4-FFF2-40B4-BE49-F238E27FC236}">
                    <a16:creationId xmlns:a16="http://schemas.microsoft.com/office/drawing/2014/main" id="{19F79F20-A5B4-4217-A98D-FDC0DC0CDBDD}"/>
                  </a:ext>
                </a:extLst>
              </p:cNvPr>
              <p:cNvSpPr/>
              <p:nvPr/>
            </p:nvSpPr>
            <p:spPr>
              <a:xfrm>
                <a:off x="9460558" y="2743199"/>
                <a:ext cx="270757" cy="228601"/>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8" name="Google Shape;796;p76">
                <a:extLst>
                  <a:ext uri="{FF2B5EF4-FFF2-40B4-BE49-F238E27FC236}">
                    <a16:creationId xmlns:a16="http://schemas.microsoft.com/office/drawing/2014/main" id="{FD99B3F1-FF8F-488A-B678-8AF5AFA4E45F}"/>
                  </a:ext>
                </a:extLst>
              </p:cNvPr>
              <p:cNvSpPr/>
              <p:nvPr/>
            </p:nvSpPr>
            <p:spPr>
              <a:xfrm>
                <a:off x="9460558" y="2568387"/>
                <a:ext cx="203126" cy="171675"/>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9" name="Google Shape;797;p76">
                <a:extLst>
                  <a:ext uri="{FF2B5EF4-FFF2-40B4-BE49-F238E27FC236}">
                    <a16:creationId xmlns:a16="http://schemas.microsoft.com/office/drawing/2014/main" id="{1D92FEB5-0568-4BFC-A07F-DD27A957D64A}"/>
                  </a:ext>
                </a:extLst>
              </p:cNvPr>
              <p:cNvSpPr/>
              <p:nvPr/>
            </p:nvSpPr>
            <p:spPr>
              <a:xfrm>
                <a:off x="8856291" y="2486584"/>
                <a:ext cx="188933" cy="171451"/>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0" name="Google Shape;798;p76">
                <a:extLst>
                  <a:ext uri="{FF2B5EF4-FFF2-40B4-BE49-F238E27FC236}">
                    <a16:creationId xmlns:a16="http://schemas.microsoft.com/office/drawing/2014/main" id="{1A0B159E-31A2-462D-9523-5D48D35C6E77}"/>
                  </a:ext>
                </a:extLst>
              </p:cNvPr>
              <p:cNvSpPr/>
              <p:nvPr/>
            </p:nvSpPr>
            <p:spPr>
              <a:xfrm>
                <a:off x="9225533" y="2468710"/>
                <a:ext cx="162911" cy="189325"/>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1" name="Google Shape;799;p76">
                <a:extLst>
                  <a:ext uri="{FF2B5EF4-FFF2-40B4-BE49-F238E27FC236}">
                    <a16:creationId xmlns:a16="http://schemas.microsoft.com/office/drawing/2014/main" id="{5430AB1F-AAEA-42B9-86D4-D04F975A40F3}"/>
                  </a:ext>
                </a:extLst>
              </p:cNvPr>
              <p:cNvSpPr/>
              <p:nvPr/>
            </p:nvSpPr>
            <p:spPr>
              <a:xfrm>
                <a:off x="6966275" y="2830552"/>
                <a:ext cx="300157" cy="262854"/>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2" name="Google Shape;800;p76">
                <a:extLst>
                  <a:ext uri="{FF2B5EF4-FFF2-40B4-BE49-F238E27FC236}">
                    <a16:creationId xmlns:a16="http://schemas.microsoft.com/office/drawing/2014/main" id="{FD9FC7FA-C33D-4076-A2B5-5304F7DE15F9}"/>
                  </a:ext>
                </a:extLst>
              </p:cNvPr>
              <p:cNvSpPr/>
              <p:nvPr/>
            </p:nvSpPr>
            <p:spPr>
              <a:xfrm>
                <a:off x="8381999" y="2628899"/>
                <a:ext cx="151809" cy="152401"/>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3" name="Google Shape;801;p76">
                <a:extLst>
                  <a:ext uri="{FF2B5EF4-FFF2-40B4-BE49-F238E27FC236}">
                    <a16:creationId xmlns:a16="http://schemas.microsoft.com/office/drawing/2014/main" id="{26ADEFEC-F99B-4ED9-86B2-704733376420}"/>
                  </a:ext>
                </a:extLst>
              </p:cNvPr>
              <p:cNvSpPr/>
              <p:nvPr/>
            </p:nvSpPr>
            <p:spPr>
              <a:xfrm>
                <a:off x="7808480" y="2743199"/>
                <a:ext cx="240031" cy="152402"/>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sp>
        <p:nvSpPr>
          <p:cNvPr id="35" name="Google Shape;778;p76">
            <a:extLst>
              <a:ext uri="{FF2B5EF4-FFF2-40B4-BE49-F238E27FC236}">
                <a16:creationId xmlns:a16="http://schemas.microsoft.com/office/drawing/2014/main" id="{747DF92F-AA3B-432F-A1BA-8F8899982CB1}"/>
              </a:ext>
            </a:extLst>
          </p:cNvPr>
          <p:cNvSpPr txBox="1"/>
          <p:nvPr/>
        </p:nvSpPr>
        <p:spPr>
          <a:xfrm>
            <a:off x="6600642" y="4972893"/>
            <a:ext cx="5285232"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~20 cars </a:t>
            </a:r>
            <a:endParaRPr dirty="0"/>
          </a:p>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x 10 seconds of video</a:t>
            </a:r>
            <a:endParaRPr dirty="0"/>
          </a:p>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x 30 frames per second </a:t>
            </a:r>
            <a:endParaRPr dirty="0"/>
          </a:p>
          <a:p>
            <a:pPr marL="0" marR="0" lvl="0" indent="0" algn="l" rtl="0">
              <a:spcBef>
                <a:spcPts val="0"/>
              </a:spcBef>
              <a:spcAft>
                <a:spcPts val="0"/>
              </a:spcAft>
              <a:buNone/>
            </a:pPr>
            <a:r>
              <a:rPr lang="en-US" sz="1600" b="1" dirty="0">
                <a:solidFill>
                  <a:schemeClr val="accent5"/>
                </a:solidFill>
                <a:latin typeface="Montserrat"/>
                <a:ea typeface="Montserrat"/>
                <a:cs typeface="Montserrat"/>
                <a:sym typeface="Montserrat"/>
              </a:rPr>
              <a:t>~ 1h40 for labeling of 10s video at 1 box/second</a:t>
            </a:r>
            <a:endParaRPr dirty="0"/>
          </a:p>
        </p:txBody>
      </p:sp>
    </p:spTree>
    <p:extLst>
      <p:ext uri="{BB962C8B-B14F-4D97-AF65-F5344CB8AC3E}">
        <p14:creationId xmlns:p14="http://schemas.microsoft.com/office/powerpoint/2010/main" val="3842832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AA901-6848-4B28-933E-D16EB72A8C0A}"/>
              </a:ext>
            </a:extLst>
          </p:cNvPr>
          <p:cNvSpPr>
            <a:spLocks noGrp="1"/>
          </p:cNvSpPr>
          <p:nvPr>
            <p:ph type="title"/>
          </p:nvPr>
        </p:nvSpPr>
        <p:spPr>
          <a:xfrm>
            <a:off x="899642" y="-39439"/>
            <a:ext cx="10515600" cy="1325563"/>
          </a:xfrm>
        </p:spPr>
        <p:txBody>
          <a:bodyPr/>
          <a:lstStyle/>
          <a:p>
            <a:r>
              <a:rPr lang="nl-NL" dirty="0"/>
              <a:t>AI + Human-in-</a:t>
            </a:r>
            <a:r>
              <a:rPr lang="nl-NL" dirty="0" err="1"/>
              <a:t>the</a:t>
            </a:r>
            <a:r>
              <a:rPr lang="nl-NL" dirty="0"/>
              <a:t>-Loop Approach</a:t>
            </a:r>
            <a:endParaRPr lang="nl-BE" dirty="0"/>
          </a:p>
        </p:txBody>
      </p:sp>
      <p:sp>
        <p:nvSpPr>
          <p:cNvPr id="4" name="Google Shape;933;p80">
            <a:extLst>
              <a:ext uri="{FF2B5EF4-FFF2-40B4-BE49-F238E27FC236}">
                <a16:creationId xmlns:a16="http://schemas.microsoft.com/office/drawing/2014/main" id="{51659263-6311-443D-9870-2E7EFB82FC21}"/>
              </a:ext>
            </a:extLst>
          </p:cNvPr>
          <p:cNvSpPr txBox="1"/>
          <p:nvPr/>
        </p:nvSpPr>
        <p:spPr>
          <a:xfrm>
            <a:off x="7916140" y="3866995"/>
            <a:ext cx="351386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Montserrat"/>
                <a:ea typeface="Montserrat"/>
                <a:cs typeface="Montserrat"/>
                <a:sym typeface="Montserrat"/>
              </a:rPr>
              <a:t>“Fixed” by human annotator</a:t>
            </a:r>
            <a:endParaRPr/>
          </a:p>
        </p:txBody>
      </p:sp>
      <p:grpSp>
        <p:nvGrpSpPr>
          <p:cNvPr id="5" name="Google Shape;909;p80">
            <a:extLst>
              <a:ext uri="{FF2B5EF4-FFF2-40B4-BE49-F238E27FC236}">
                <a16:creationId xmlns:a16="http://schemas.microsoft.com/office/drawing/2014/main" id="{C00E54E8-76CB-4C87-A47E-914A4390F090}"/>
              </a:ext>
            </a:extLst>
          </p:cNvPr>
          <p:cNvGrpSpPr/>
          <p:nvPr/>
        </p:nvGrpSpPr>
        <p:grpSpPr>
          <a:xfrm>
            <a:off x="1066800" y="1447801"/>
            <a:ext cx="6140321" cy="4754880"/>
            <a:chOff x="6678168" y="1371600"/>
            <a:chExt cx="4370832" cy="3200400"/>
          </a:xfrm>
        </p:grpSpPr>
        <p:pic>
          <p:nvPicPr>
            <p:cNvPr id="6" name="Google Shape;910;p80">
              <a:extLst>
                <a:ext uri="{FF2B5EF4-FFF2-40B4-BE49-F238E27FC236}">
                  <a16:creationId xmlns:a16="http://schemas.microsoft.com/office/drawing/2014/main" id="{5792A188-1B25-4EC6-BF79-DDAECB641E82}"/>
                </a:ext>
              </a:extLst>
            </p:cNvPr>
            <p:cNvPicPr preferRelativeResize="0"/>
            <p:nvPr/>
          </p:nvPicPr>
          <p:blipFill rotWithShape="1">
            <a:blip r:embed="rId3">
              <a:alphaModFix/>
            </a:blip>
            <a:srcRect r="23519"/>
            <a:stretch/>
          </p:blipFill>
          <p:spPr>
            <a:xfrm>
              <a:off x="6678168" y="1371600"/>
              <a:ext cx="4370832" cy="3200400"/>
            </a:xfrm>
            <a:prstGeom prst="rect">
              <a:avLst/>
            </a:prstGeom>
            <a:noFill/>
            <a:ln>
              <a:noFill/>
            </a:ln>
          </p:spPr>
        </p:pic>
        <p:sp>
          <p:nvSpPr>
            <p:cNvPr id="7" name="Google Shape;911;p80">
              <a:extLst>
                <a:ext uri="{FF2B5EF4-FFF2-40B4-BE49-F238E27FC236}">
                  <a16:creationId xmlns:a16="http://schemas.microsoft.com/office/drawing/2014/main" id="{B62EBB29-ED55-4D8B-B699-1C3C19CE8E56}"/>
                </a:ext>
              </a:extLst>
            </p:cNvPr>
            <p:cNvSpPr/>
            <p:nvPr/>
          </p:nvSpPr>
          <p:spPr>
            <a:xfrm>
              <a:off x="7696200" y="3048000"/>
              <a:ext cx="685800" cy="4572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8" name="Google Shape;912;p80">
              <a:extLst>
                <a:ext uri="{FF2B5EF4-FFF2-40B4-BE49-F238E27FC236}">
                  <a16:creationId xmlns:a16="http://schemas.microsoft.com/office/drawing/2014/main" id="{C3617D6D-37BE-4B7F-908F-25B1905B7674}"/>
                </a:ext>
              </a:extLst>
            </p:cNvPr>
            <p:cNvSpPr/>
            <p:nvPr/>
          </p:nvSpPr>
          <p:spPr>
            <a:xfrm>
              <a:off x="6934200" y="3200400"/>
              <a:ext cx="914400" cy="6858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9" name="Google Shape;913;p80">
              <a:extLst>
                <a:ext uri="{FF2B5EF4-FFF2-40B4-BE49-F238E27FC236}">
                  <a16:creationId xmlns:a16="http://schemas.microsoft.com/office/drawing/2014/main" id="{B3AFC8A6-55B9-4D01-BE41-1A76C7EB31AF}"/>
                </a:ext>
              </a:extLst>
            </p:cNvPr>
            <p:cNvSpPr/>
            <p:nvPr/>
          </p:nvSpPr>
          <p:spPr>
            <a:xfrm>
              <a:off x="8886010" y="3048000"/>
              <a:ext cx="574548" cy="457200"/>
            </a:xfrm>
            <a:prstGeom prst="rect">
              <a:avLst/>
            </a:prstGeom>
            <a:noFill/>
            <a:ln w="317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0" name="Google Shape;914;p80">
              <a:extLst>
                <a:ext uri="{FF2B5EF4-FFF2-40B4-BE49-F238E27FC236}">
                  <a16:creationId xmlns:a16="http://schemas.microsoft.com/office/drawing/2014/main" id="{95052FAB-2FB2-4FF5-8DDC-355D0448C9E1}"/>
                </a:ext>
              </a:extLst>
            </p:cNvPr>
            <p:cNvSpPr/>
            <p:nvPr/>
          </p:nvSpPr>
          <p:spPr>
            <a:xfrm>
              <a:off x="8305800" y="3009900"/>
              <a:ext cx="405384" cy="4572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1" name="Google Shape;915;p80">
              <a:extLst>
                <a:ext uri="{FF2B5EF4-FFF2-40B4-BE49-F238E27FC236}">
                  <a16:creationId xmlns:a16="http://schemas.microsoft.com/office/drawing/2014/main" id="{25060D5F-8726-46F1-BC9E-413C8CCC6825}"/>
                </a:ext>
              </a:extLst>
            </p:cNvPr>
            <p:cNvSpPr/>
            <p:nvPr/>
          </p:nvSpPr>
          <p:spPr>
            <a:xfrm>
              <a:off x="9144000" y="3962400"/>
              <a:ext cx="1219200" cy="606463"/>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2" name="Google Shape;916;p80">
              <a:extLst>
                <a:ext uri="{FF2B5EF4-FFF2-40B4-BE49-F238E27FC236}">
                  <a16:creationId xmlns:a16="http://schemas.microsoft.com/office/drawing/2014/main" id="{903B8AE3-CC53-4546-B167-BB6AD4895711}"/>
                </a:ext>
              </a:extLst>
            </p:cNvPr>
            <p:cNvSpPr/>
            <p:nvPr/>
          </p:nvSpPr>
          <p:spPr>
            <a:xfrm>
              <a:off x="8533808" y="2895601"/>
              <a:ext cx="332824" cy="3048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3" name="Google Shape;917;p80">
              <a:extLst>
                <a:ext uri="{FF2B5EF4-FFF2-40B4-BE49-F238E27FC236}">
                  <a16:creationId xmlns:a16="http://schemas.microsoft.com/office/drawing/2014/main" id="{5C9154CA-1CDD-4673-BE11-BE5F5836D5A5}"/>
                </a:ext>
              </a:extLst>
            </p:cNvPr>
            <p:cNvSpPr/>
            <p:nvPr/>
          </p:nvSpPr>
          <p:spPr>
            <a:xfrm>
              <a:off x="6778752" y="3124199"/>
              <a:ext cx="588264" cy="522249"/>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4" name="Google Shape;918;p80">
              <a:extLst>
                <a:ext uri="{FF2B5EF4-FFF2-40B4-BE49-F238E27FC236}">
                  <a16:creationId xmlns:a16="http://schemas.microsoft.com/office/drawing/2014/main" id="{5EA3240C-9294-4067-982F-B7A4DA730224}"/>
                </a:ext>
              </a:extLst>
            </p:cNvPr>
            <p:cNvSpPr/>
            <p:nvPr/>
          </p:nvSpPr>
          <p:spPr>
            <a:xfrm>
              <a:off x="7315200" y="3009900"/>
              <a:ext cx="457200" cy="457200"/>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5" name="Google Shape;919;p80">
              <a:extLst>
                <a:ext uri="{FF2B5EF4-FFF2-40B4-BE49-F238E27FC236}">
                  <a16:creationId xmlns:a16="http://schemas.microsoft.com/office/drawing/2014/main" id="{060A5AAA-A0F4-4EC0-881E-FC3A3D3A1DEE}"/>
                </a:ext>
              </a:extLst>
            </p:cNvPr>
            <p:cNvSpPr/>
            <p:nvPr/>
          </p:nvSpPr>
          <p:spPr>
            <a:xfrm>
              <a:off x="6678168" y="3798848"/>
              <a:ext cx="329776" cy="773152"/>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6" name="Google Shape;920;p80">
              <a:extLst>
                <a:ext uri="{FF2B5EF4-FFF2-40B4-BE49-F238E27FC236}">
                  <a16:creationId xmlns:a16="http://schemas.microsoft.com/office/drawing/2014/main" id="{A5158062-5C5C-4CB8-9BA4-806579E71E88}"/>
                </a:ext>
              </a:extLst>
            </p:cNvPr>
            <p:cNvSpPr/>
            <p:nvPr/>
          </p:nvSpPr>
          <p:spPr>
            <a:xfrm>
              <a:off x="7690274" y="2855842"/>
              <a:ext cx="499792" cy="420758"/>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7" name="Google Shape;921;p80">
              <a:extLst>
                <a:ext uri="{FF2B5EF4-FFF2-40B4-BE49-F238E27FC236}">
                  <a16:creationId xmlns:a16="http://schemas.microsoft.com/office/drawing/2014/main" id="{D4E27B95-C192-40B2-99AA-BB235ADEADB3}"/>
                </a:ext>
              </a:extLst>
            </p:cNvPr>
            <p:cNvSpPr/>
            <p:nvPr/>
          </p:nvSpPr>
          <p:spPr>
            <a:xfrm>
              <a:off x="8116142" y="2864806"/>
              <a:ext cx="381592" cy="259393"/>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8" name="Google Shape;922;p80">
              <a:extLst>
                <a:ext uri="{FF2B5EF4-FFF2-40B4-BE49-F238E27FC236}">
                  <a16:creationId xmlns:a16="http://schemas.microsoft.com/office/drawing/2014/main" id="{0DE63A95-F285-4EDC-AACF-75842D61F7E5}"/>
                </a:ext>
              </a:extLst>
            </p:cNvPr>
            <p:cNvSpPr/>
            <p:nvPr/>
          </p:nvSpPr>
          <p:spPr>
            <a:xfrm>
              <a:off x="9182941" y="2864806"/>
              <a:ext cx="331961" cy="335594"/>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9" name="Google Shape;923;p80">
              <a:extLst>
                <a:ext uri="{FF2B5EF4-FFF2-40B4-BE49-F238E27FC236}">
                  <a16:creationId xmlns:a16="http://schemas.microsoft.com/office/drawing/2014/main" id="{7B419DEC-A920-4BDB-A78C-1FD5A02F75C3}"/>
                </a:ext>
              </a:extLst>
            </p:cNvPr>
            <p:cNvSpPr/>
            <p:nvPr/>
          </p:nvSpPr>
          <p:spPr>
            <a:xfrm>
              <a:off x="8692134" y="2667000"/>
              <a:ext cx="294132" cy="228601"/>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0" name="Google Shape;924;p80">
              <a:extLst>
                <a:ext uri="{FF2B5EF4-FFF2-40B4-BE49-F238E27FC236}">
                  <a16:creationId xmlns:a16="http://schemas.microsoft.com/office/drawing/2014/main" id="{38FF671E-FA4E-4474-B268-D61ECA414708}"/>
                </a:ext>
              </a:extLst>
            </p:cNvPr>
            <p:cNvSpPr/>
            <p:nvPr/>
          </p:nvSpPr>
          <p:spPr>
            <a:xfrm>
              <a:off x="9024958" y="2696135"/>
              <a:ext cx="277618" cy="275665"/>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1" name="Google Shape;925;p80">
              <a:extLst>
                <a:ext uri="{FF2B5EF4-FFF2-40B4-BE49-F238E27FC236}">
                  <a16:creationId xmlns:a16="http://schemas.microsoft.com/office/drawing/2014/main" id="{E90E7DDE-7CF2-4573-913B-49DBF9C8C20D}"/>
                </a:ext>
              </a:extLst>
            </p:cNvPr>
            <p:cNvSpPr/>
            <p:nvPr/>
          </p:nvSpPr>
          <p:spPr>
            <a:xfrm>
              <a:off x="9460558" y="2743199"/>
              <a:ext cx="270757" cy="228601"/>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2" name="Google Shape;926;p80">
              <a:extLst>
                <a:ext uri="{FF2B5EF4-FFF2-40B4-BE49-F238E27FC236}">
                  <a16:creationId xmlns:a16="http://schemas.microsoft.com/office/drawing/2014/main" id="{378F765D-4052-4C3B-817F-80F9F6F0F826}"/>
                </a:ext>
              </a:extLst>
            </p:cNvPr>
            <p:cNvSpPr/>
            <p:nvPr/>
          </p:nvSpPr>
          <p:spPr>
            <a:xfrm>
              <a:off x="9460558" y="2568387"/>
              <a:ext cx="203126" cy="171675"/>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3" name="Google Shape;927;p80">
              <a:extLst>
                <a:ext uri="{FF2B5EF4-FFF2-40B4-BE49-F238E27FC236}">
                  <a16:creationId xmlns:a16="http://schemas.microsoft.com/office/drawing/2014/main" id="{617491DF-3B81-4071-873A-0C029E7164F1}"/>
                </a:ext>
              </a:extLst>
            </p:cNvPr>
            <p:cNvSpPr/>
            <p:nvPr/>
          </p:nvSpPr>
          <p:spPr>
            <a:xfrm>
              <a:off x="8856291" y="2486584"/>
              <a:ext cx="188933" cy="171451"/>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4" name="Google Shape;928;p80">
              <a:extLst>
                <a:ext uri="{FF2B5EF4-FFF2-40B4-BE49-F238E27FC236}">
                  <a16:creationId xmlns:a16="http://schemas.microsoft.com/office/drawing/2014/main" id="{A8641697-9C22-4A30-83E9-2E1049631947}"/>
                </a:ext>
              </a:extLst>
            </p:cNvPr>
            <p:cNvSpPr/>
            <p:nvPr/>
          </p:nvSpPr>
          <p:spPr>
            <a:xfrm>
              <a:off x="9225533" y="2468710"/>
              <a:ext cx="162911" cy="189325"/>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5" name="Google Shape;929;p80">
              <a:extLst>
                <a:ext uri="{FF2B5EF4-FFF2-40B4-BE49-F238E27FC236}">
                  <a16:creationId xmlns:a16="http://schemas.microsoft.com/office/drawing/2014/main" id="{ED19BD66-A4B7-4179-B5EF-7EA5C21389B0}"/>
                </a:ext>
              </a:extLst>
            </p:cNvPr>
            <p:cNvSpPr/>
            <p:nvPr/>
          </p:nvSpPr>
          <p:spPr>
            <a:xfrm>
              <a:off x="6966275" y="2830552"/>
              <a:ext cx="300157" cy="262854"/>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6" name="Google Shape;930;p80">
              <a:extLst>
                <a:ext uri="{FF2B5EF4-FFF2-40B4-BE49-F238E27FC236}">
                  <a16:creationId xmlns:a16="http://schemas.microsoft.com/office/drawing/2014/main" id="{BCEC9233-DF64-4045-A018-BA9C5A12E665}"/>
                </a:ext>
              </a:extLst>
            </p:cNvPr>
            <p:cNvSpPr/>
            <p:nvPr/>
          </p:nvSpPr>
          <p:spPr>
            <a:xfrm>
              <a:off x="8381999" y="2628899"/>
              <a:ext cx="151809" cy="152401"/>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7" name="Google Shape;931;p80">
              <a:extLst>
                <a:ext uri="{FF2B5EF4-FFF2-40B4-BE49-F238E27FC236}">
                  <a16:creationId xmlns:a16="http://schemas.microsoft.com/office/drawing/2014/main" id="{903C2C65-50A1-4717-9688-65D94CC2BA30}"/>
                </a:ext>
              </a:extLst>
            </p:cNvPr>
            <p:cNvSpPr/>
            <p:nvPr/>
          </p:nvSpPr>
          <p:spPr>
            <a:xfrm>
              <a:off x="7808480" y="2743199"/>
              <a:ext cx="240031" cy="152402"/>
            </a:xfrm>
            <a:prstGeom prst="rect">
              <a:avLst/>
            </a:prstGeom>
            <a:noFill/>
            <a:ln w="19050" cap="flat" cmpd="sng">
              <a:solidFill>
                <a:srgbClr val="72E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28" name="Google Shape;932;p80">
            <a:extLst>
              <a:ext uri="{FF2B5EF4-FFF2-40B4-BE49-F238E27FC236}">
                <a16:creationId xmlns:a16="http://schemas.microsoft.com/office/drawing/2014/main" id="{193FD14B-110A-4968-8ABA-4C483B090539}"/>
              </a:ext>
            </a:extLst>
          </p:cNvPr>
          <p:cNvSpPr/>
          <p:nvPr/>
        </p:nvSpPr>
        <p:spPr>
          <a:xfrm rot="-393444">
            <a:off x="5046238" y="3948612"/>
            <a:ext cx="2751969" cy="545736"/>
          </a:xfrm>
          <a:prstGeom prst="leftArrow">
            <a:avLst>
              <a:gd name="adj1" fmla="val 50000"/>
              <a:gd name="adj2" fmla="val 50000"/>
            </a:avLst>
          </a:prstGeom>
          <a:solidFill>
            <a:schemeClr val="accent5"/>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9" name="Google Shape;866;p78">
            <a:extLst>
              <a:ext uri="{FF2B5EF4-FFF2-40B4-BE49-F238E27FC236}">
                <a16:creationId xmlns:a16="http://schemas.microsoft.com/office/drawing/2014/main" id="{FB64A038-DA21-487C-BCA6-C7C33745F900}"/>
              </a:ext>
            </a:extLst>
          </p:cNvPr>
          <p:cNvSpPr txBox="1"/>
          <p:nvPr/>
        </p:nvSpPr>
        <p:spPr>
          <a:xfrm>
            <a:off x="7924800" y="1752600"/>
            <a:ext cx="3429000" cy="16312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accent5"/>
                </a:solidFill>
                <a:latin typeface="Montserrat"/>
                <a:ea typeface="Montserrat"/>
                <a:cs typeface="Montserrat"/>
                <a:sym typeface="Montserrat"/>
              </a:rPr>
              <a:t>Object detection:</a:t>
            </a:r>
            <a:endParaRPr dirty="0"/>
          </a:p>
          <a:p>
            <a:pPr marL="457200" marR="0" lvl="0" indent="-457200" algn="l" rtl="0">
              <a:spcBef>
                <a:spcPts val="0"/>
              </a:spcBef>
              <a:spcAft>
                <a:spcPts val="0"/>
              </a:spcAft>
              <a:buClr>
                <a:schemeClr val="dk1"/>
              </a:buClr>
              <a:buSzPts val="2400"/>
              <a:buFont typeface="Arial"/>
              <a:buChar char="•"/>
            </a:pPr>
            <a:r>
              <a:rPr lang="en-US" sz="2400" dirty="0">
                <a:solidFill>
                  <a:schemeClr val="dk1"/>
                </a:solidFill>
                <a:latin typeface="Montserrat"/>
                <a:ea typeface="Montserrat"/>
                <a:cs typeface="Montserrat"/>
                <a:sym typeface="Montserrat"/>
              </a:rPr>
              <a:t>YOLO</a:t>
            </a:r>
            <a:endParaRPr dirty="0"/>
          </a:p>
          <a:p>
            <a:pPr marL="457200" marR="0" lvl="0" indent="-457200" algn="l" rtl="0">
              <a:spcBef>
                <a:spcPts val="0"/>
              </a:spcBef>
              <a:spcAft>
                <a:spcPts val="0"/>
              </a:spcAft>
              <a:buClr>
                <a:schemeClr val="dk1"/>
              </a:buClr>
              <a:buSzPts val="2400"/>
              <a:buFont typeface="Arial"/>
              <a:buChar char="•"/>
            </a:pPr>
            <a:r>
              <a:rPr lang="en-US" sz="2400" dirty="0">
                <a:solidFill>
                  <a:schemeClr val="dk1"/>
                </a:solidFill>
                <a:latin typeface="Montserrat"/>
                <a:ea typeface="Montserrat"/>
                <a:cs typeface="Montserrat"/>
                <a:sym typeface="Montserrat"/>
              </a:rPr>
              <a:t>SSD</a:t>
            </a:r>
            <a:endParaRPr dirty="0"/>
          </a:p>
          <a:p>
            <a:pPr marL="457200" marR="0" lvl="0" indent="-457200" algn="l" rtl="0">
              <a:spcBef>
                <a:spcPts val="0"/>
              </a:spcBef>
              <a:spcAft>
                <a:spcPts val="0"/>
              </a:spcAft>
              <a:buClr>
                <a:schemeClr val="dk1"/>
              </a:buClr>
              <a:buSzPts val="2400"/>
              <a:buFont typeface="Arial"/>
              <a:buChar char="•"/>
            </a:pPr>
            <a:r>
              <a:rPr lang="en-US" sz="2400" dirty="0">
                <a:solidFill>
                  <a:schemeClr val="dk1"/>
                </a:solidFill>
                <a:latin typeface="Montserrat"/>
                <a:ea typeface="Montserrat"/>
                <a:cs typeface="Montserrat"/>
                <a:sym typeface="Montserrat"/>
              </a:rPr>
              <a:t>R-CNN</a:t>
            </a:r>
            <a:endParaRPr dirty="0"/>
          </a:p>
        </p:txBody>
      </p:sp>
    </p:spTree>
    <p:extLst>
      <p:ext uri="{BB962C8B-B14F-4D97-AF65-F5344CB8AC3E}">
        <p14:creationId xmlns:p14="http://schemas.microsoft.com/office/powerpoint/2010/main" val="466457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74D620-17A5-47DB-91C0-C3DB04A7B3B5}"/>
              </a:ext>
            </a:extLst>
          </p:cNvPr>
          <p:cNvSpPr>
            <a:spLocks noGrp="1"/>
          </p:cNvSpPr>
          <p:nvPr>
            <p:ph type="title"/>
          </p:nvPr>
        </p:nvSpPr>
        <p:spPr/>
        <p:txBody>
          <a:bodyPr/>
          <a:lstStyle/>
          <a:p>
            <a:r>
              <a:rPr lang="nl-NL" dirty="0" err="1"/>
              <a:t>Labeling</a:t>
            </a:r>
            <a:r>
              <a:rPr lang="nl-NL" dirty="0"/>
              <a:t> Data </a:t>
            </a:r>
            <a:r>
              <a:rPr lang="nl-NL" dirty="0" err="1"/>
              <a:t>can</a:t>
            </a:r>
            <a:r>
              <a:rPr lang="nl-NL" dirty="0"/>
              <a:t> </a:t>
            </a:r>
            <a:r>
              <a:rPr lang="nl-NL" dirty="0" err="1"/>
              <a:t>be</a:t>
            </a:r>
            <a:r>
              <a:rPr lang="nl-NL" dirty="0"/>
              <a:t>…</a:t>
            </a:r>
            <a:endParaRPr lang="nl-BE" dirty="0"/>
          </a:p>
        </p:txBody>
      </p:sp>
      <p:pic>
        <p:nvPicPr>
          <p:cNvPr id="4" name="Google Shape;987;p85">
            <a:extLst>
              <a:ext uri="{FF2B5EF4-FFF2-40B4-BE49-F238E27FC236}">
                <a16:creationId xmlns:a16="http://schemas.microsoft.com/office/drawing/2014/main" id="{8B51F0EA-06AB-4D8F-B358-6E339678E142}"/>
              </a:ext>
            </a:extLst>
          </p:cNvPr>
          <p:cNvPicPr preferRelativeResize="0"/>
          <p:nvPr/>
        </p:nvPicPr>
        <p:blipFill rotWithShape="1">
          <a:blip r:embed="rId2">
            <a:alphaModFix/>
          </a:blip>
          <a:srcRect/>
          <a:stretch/>
        </p:blipFill>
        <p:spPr>
          <a:xfrm>
            <a:off x="914400" y="1752600"/>
            <a:ext cx="3207138" cy="1832650"/>
          </a:xfrm>
          <a:prstGeom prst="rect">
            <a:avLst/>
          </a:prstGeom>
          <a:noFill/>
          <a:ln>
            <a:noFill/>
          </a:ln>
        </p:spPr>
      </p:pic>
      <p:pic>
        <p:nvPicPr>
          <p:cNvPr id="5" name="Google Shape;988;p85">
            <a:extLst>
              <a:ext uri="{FF2B5EF4-FFF2-40B4-BE49-F238E27FC236}">
                <a16:creationId xmlns:a16="http://schemas.microsoft.com/office/drawing/2014/main" id="{38567CCA-56A9-45FB-8E95-571D3C764B92}"/>
              </a:ext>
            </a:extLst>
          </p:cNvPr>
          <p:cNvPicPr preferRelativeResize="0"/>
          <p:nvPr/>
        </p:nvPicPr>
        <p:blipFill rotWithShape="1">
          <a:blip r:embed="rId3">
            <a:alphaModFix/>
          </a:blip>
          <a:srcRect l="13150"/>
          <a:stretch/>
        </p:blipFill>
        <p:spPr>
          <a:xfrm>
            <a:off x="1743613" y="2469129"/>
            <a:ext cx="3207138" cy="1832650"/>
          </a:xfrm>
          <a:prstGeom prst="rect">
            <a:avLst/>
          </a:prstGeom>
          <a:noFill/>
          <a:ln>
            <a:noFill/>
          </a:ln>
        </p:spPr>
      </p:pic>
      <p:pic>
        <p:nvPicPr>
          <p:cNvPr id="6" name="Google Shape;989;p85">
            <a:extLst>
              <a:ext uri="{FF2B5EF4-FFF2-40B4-BE49-F238E27FC236}">
                <a16:creationId xmlns:a16="http://schemas.microsoft.com/office/drawing/2014/main" id="{7AE34A73-BF0E-47BE-A183-1550784C78AF}"/>
              </a:ext>
            </a:extLst>
          </p:cNvPr>
          <p:cNvPicPr preferRelativeResize="0"/>
          <p:nvPr/>
        </p:nvPicPr>
        <p:blipFill rotWithShape="1">
          <a:blip r:embed="rId4">
            <a:alphaModFix/>
          </a:blip>
          <a:srcRect l="18697" r="13653"/>
          <a:stretch/>
        </p:blipFill>
        <p:spPr>
          <a:xfrm>
            <a:off x="2572826" y="3185658"/>
            <a:ext cx="3234100" cy="1850626"/>
          </a:xfrm>
          <a:prstGeom prst="rect">
            <a:avLst/>
          </a:prstGeom>
          <a:noFill/>
          <a:ln>
            <a:noFill/>
          </a:ln>
        </p:spPr>
      </p:pic>
      <p:pic>
        <p:nvPicPr>
          <p:cNvPr id="7" name="Google Shape;990;p85">
            <a:extLst>
              <a:ext uri="{FF2B5EF4-FFF2-40B4-BE49-F238E27FC236}">
                <a16:creationId xmlns:a16="http://schemas.microsoft.com/office/drawing/2014/main" id="{FE6B1EDB-1267-4A0A-A599-5BD0664B3235}"/>
              </a:ext>
            </a:extLst>
          </p:cNvPr>
          <p:cNvPicPr preferRelativeResize="0"/>
          <p:nvPr/>
        </p:nvPicPr>
        <p:blipFill rotWithShape="1">
          <a:blip r:embed="rId5">
            <a:alphaModFix/>
          </a:blip>
          <a:srcRect t="3554" b="7706"/>
          <a:stretch/>
        </p:blipFill>
        <p:spPr>
          <a:xfrm>
            <a:off x="3429000" y="3920163"/>
            <a:ext cx="3241684" cy="1850626"/>
          </a:xfrm>
          <a:prstGeom prst="rect">
            <a:avLst/>
          </a:prstGeom>
          <a:noFill/>
          <a:ln>
            <a:noFill/>
          </a:ln>
        </p:spPr>
      </p:pic>
      <p:sp>
        <p:nvSpPr>
          <p:cNvPr id="8" name="Google Shape;991;p85">
            <a:extLst>
              <a:ext uri="{FF2B5EF4-FFF2-40B4-BE49-F238E27FC236}">
                <a16:creationId xmlns:a16="http://schemas.microsoft.com/office/drawing/2014/main" id="{4A479D7C-9C1D-4C80-BF6E-EE5D49337426}"/>
              </a:ext>
            </a:extLst>
          </p:cNvPr>
          <p:cNvSpPr txBox="1"/>
          <p:nvPr/>
        </p:nvSpPr>
        <p:spPr>
          <a:xfrm>
            <a:off x="7848600" y="2739345"/>
            <a:ext cx="3505200" cy="224580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50000"/>
              </a:lnSpc>
              <a:spcBef>
                <a:spcPts val="0"/>
              </a:spcBef>
              <a:spcAft>
                <a:spcPts val="0"/>
              </a:spcAft>
              <a:buClr>
                <a:schemeClr val="dk1"/>
              </a:buClr>
              <a:buSzPts val="2400"/>
              <a:buFont typeface="Arial"/>
              <a:buChar char="•"/>
            </a:pPr>
            <a:r>
              <a:rPr lang="en-US" sz="2400">
                <a:solidFill>
                  <a:schemeClr val="dk1"/>
                </a:solidFill>
                <a:latin typeface="Montserrat"/>
                <a:ea typeface="Montserrat"/>
                <a:cs typeface="Montserrat"/>
                <a:sym typeface="Montserrat"/>
              </a:rPr>
              <a:t>Hard to obtain</a:t>
            </a:r>
            <a:endParaRPr/>
          </a:p>
          <a:p>
            <a:pPr marL="457200" marR="0" lvl="0" indent="-457200" algn="l" rtl="0">
              <a:lnSpc>
                <a:spcPct val="150000"/>
              </a:lnSpc>
              <a:spcBef>
                <a:spcPts val="0"/>
              </a:spcBef>
              <a:spcAft>
                <a:spcPts val="0"/>
              </a:spcAft>
              <a:buClr>
                <a:schemeClr val="dk1"/>
              </a:buClr>
              <a:buSzPts val="2400"/>
              <a:buFont typeface="Arial"/>
              <a:buChar char="•"/>
            </a:pPr>
            <a:r>
              <a:rPr lang="en-US" sz="2400">
                <a:solidFill>
                  <a:schemeClr val="dk1"/>
                </a:solidFill>
                <a:latin typeface="Montserrat"/>
                <a:ea typeface="Montserrat"/>
                <a:cs typeface="Montserrat"/>
                <a:sym typeface="Montserrat"/>
              </a:rPr>
              <a:t>Expensive</a:t>
            </a:r>
            <a:endParaRPr/>
          </a:p>
          <a:p>
            <a:pPr marL="457200" marR="0" lvl="0" indent="-457200" algn="l" rtl="0">
              <a:lnSpc>
                <a:spcPct val="150000"/>
              </a:lnSpc>
              <a:spcBef>
                <a:spcPts val="0"/>
              </a:spcBef>
              <a:spcAft>
                <a:spcPts val="0"/>
              </a:spcAft>
              <a:buClr>
                <a:schemeClr val="dk1"/>
              </a:buClr>
              <a:buSzPts val="2400"/>
              <a:buFont typeface="Arial"/>
              <a:buChar char="•"/>
            </a:pPr>
            <a:r>
              <a:rPr lang="en-US" sz="2400">
                <a:solidFill>
                  <a:schemeClr val="dk1"/>
                </a:solidFill>
                <a:latin typeface="Montserrat"/>
                <a:ea typeface="Montserrat"/>
                <a:cs typeface="Montserrat"/>
                <a:sym typeface="Montserrat"/>
              </a:rPr>
              <a:t>Time-Consuming</a:t>
            </a:r>
            <a:endParaRPr/>
          </a:p>
          <a:p>
            <a:pPr marL="457200" marR="0" lvl="0" indent="-457200" algn="l" rtl="0">
              <a:lnSpc>
                <a:spcPct val="150000"/>
              </a:lnSpc>
              <a:spcBef>
                <a:spcPts val="0"/>
              </a:spcBef>
              <a:spcAft>
                <a:spcPts val="0"/>
              </a:spcAft>
              <a:buClr>
                <a:schemeClr val="dk1"/>
              </a:buClr>
              <a:buSzPts val="2400"/>
              <a:buFont typeface="Arial"/>
              <a:buChar char="•"/>
            </a:pPr>
            <a:r>
              <a:rPr lang="en-US" sz="2400">
                <a:solidFill>
                  <a:schemeClr val="dk1"/>
                </a:solidFill>
                <a:latin typeface="Montserrat"/>
                <a:ea typeface="Montserrat"/>
                <a:cs typeface="Montserrat"/>
                <a:sym typeface="Montserrat"/>
              </a:rPr>
              <a:t>Dangerous</a:t>
            </a:r>
            <a:endParaRPr sz="2000">
              <a:solidFill>
                <a:schemeClr val="dk1"/>
              </a:solidFill>
              <a:latin typeface="Montserrat"/>
              <a:ea typeface="Montserrat"/>
              <a:cs typeface="Montserrat"/>
              <a:sym typeface="Montserrat"/>
            </a:endParaRPr>
          </a:p>
        </p:txBody>
      </p:sp>
      <p:sp>
        <p:nvSpPr>
          <p:cNvPr id="9" name="Google Shape;992;p85">
            <a:extLst>
              <a:ext uri="{FF2B5EF4-FFF2-40B4-BE49-F238E27FC236}">
                <a16:creationId xmlns:a16="http://schemas.microsoft.com/office/drawing/2014/main" id="{844F2364-2AD9-4575-BC4B-210D939611DE}"/>
              </a:ext>
            </a:extLst>
          </p:cNvPr>
          <p:cNvSpPr txBox="1"/>
          <p:nvPr/>
        </p:nvSpPr>
        <p:spPr>
          <a:xfrm>
            <a:off x="6670684" y="2085257"/>
            <a:ext cx="514031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5"/>
                </a:solidFill>
                <a:latin typeface="Montserrat"/>
                <a:ea typeface="Montserrat"/>
                <a:cs typeface="Montserrat"/>
                <a:sym typeface="Montserrat"/>
              </a:rPr>
              <a:t>Even single annotations can be:</a:t>
            </a:r>
            <a:endParaRPr/>
          </a:p>
        </p:txBody>
      </p:sp>
    </p:spTree>
    <p:extLst>
      <p:ext uri="{BB962C8B-B14F-4D97-AF65-F5344CB8AC3E}">
        <p14:creationId xmlns:p14="http://schemas.microsoft.com/office/powerpoint/2010/main" val="758810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2A46B7-C7CB-479D-9AC2-86075B949D05}"/>
              </a:ext>
            </a:extLst>
          </p:cNvPr>
          <p:cNvSpPr>
            <a:spLocks noGrp="1"/>
          </p:cNvSpPr>
          <p:nvPr>
            <p:ph type="title"/>
          </p:nvPr>
        </p:nvSpPr>
        <p:spPr>
          <a:xfrm>
            <a:off x="838200" y="-86574"/>
            <a:ext cx="10515600" cy="1325563"/>
          </a:xfrm>
        </p:spPr>
        <p:txBody>
          <a:bodyPr/>
          <a:lstStyle/>
          <a:p>
            <a:r>
              <a:rPr lang="nl-NL" dirty="0"/>
              <a:t>Stages of Semi-</a:t>
            </a:r>
            <a:r>
              <a:rPr lang="nl-NL" dirty="0" err="1"/>
              <a:t>Supervised</a:t>
            </a:r>
            <a:r>
              <a:rPr lang="nl-NL" dirty="0"/>
              <a:t> Learning</a:t>
            </a:r>
            <a:endParaRPr lang="nl-BE" dirty="0"/>
          </a:p>
        </p:txBody>
      </p:sp>
      <p:sp>
        <p:nvSpPr>
          <p:cNvPr id="3" name="Tijdelijke aanduiding voor inhoud 2">
            <a:extLst>
              <a:ext uri="{FF2B5EF4-FFF2-40B4-BE49-F238E27FC236}">
                <a16:creationId xmlns:a16="http://schemas.microsoft.com/office/drawing/2014/main" id="{EE5997D1-FBF8-407B-92FD-1A8E8EFF8E44}"/>
              </a:ext>
            </a:extLst>
          </p:cNvPr>
          <p:cNvSpPr>
            <a:spLocks noGrp="1"/>
          </p:cNvSpPr>
          <p:nvPr>
            <p:ph idx="1"/>
          </p:nvPr>
        </p:nvSpPr>
        <p:spPr>
          <a:xfrm>
            <a:off x="681938" y="4465742"/>
            <a:ext cx="11153776" cy="1950953"/>
          </a:xfrm>
        </p:spPr>
        <p:txBody>
          <a:bodyPr>
            <a:normAutofit fontScale="92500" lnSpcReduction="20000"/>
          </a:bodyPr>
          <a:lstStyle/>
          <a:p>
            <a:pPr marL="0" indent="0">
              <a:buNone/>
            </a:pPr>
            <a:r>
              <a:rPr lang="nl-NL" b="1" dirty="0" err="1">
                <a:solidFill>
                  <a:schemeClr val="accent5"/>
                </a:solidFill>
              </a:rPr>
              <a:t>Prioritize</a:t>
            </a:r>
            <a:r>
              <a:rPr lang="nl-NL" dirty="0"/>
              <a:t>: </a:t>
            </a:r>
            <a:r>
              <a:rPr lang="nl-NL" sz="2400" dirty="0" err="1"/>
              <a:t>before</a:t>
            </a:r>
            <a:r>
              <a:rPr lang="nl-NL" sz="2400" dirty="0"/>
              <a:t> training, hand </a:t>
            </a:r>
            <a:r>
              <a:rPr lang="nl-NL" sz="2400" dirty="0" err="1"/>
              <a:t>pick</a:t>
            </a:r>
            <a:r>
              <a:rPr lang="nl-NL" sz="2400" dirty="0"/>
              <a:t> </a:t>
            </a:r>
            <a:r>
              <a:rPr lang="nl-NL" sz="2400" dirty="0" err="1"/>
              <a:t>good</a:t>
            </a:r>
            <a:r>
              <a:rPr lang="nl-NL" sz="2400" dirty="0"/>
              <a:t> </a:t>
            </a:r>
            <a:r>
              <a:rPr lang="nl-NL" sz="2400" dirty="0" err="1"/>
              <a:t>learners</a:t>
            </a:r>
            <a:r>
              <a:rPr lang="nl-NL" sz="2400" dirty="0"/>
              <a:t> (</a:t>
            </a:r>
            <a:r>
              <a:rPr lang="nl-NL" sz="2400" dirty="0" err="1"/>
              <a:t>preliminary</a:t>
            </a:r>
            <a:r>
              <a:rPr lang="nl-NL" sz="2400" dirty="0"/>
              <a:t> </a:t>
            </a:r>
            <a:r>
              <a:rPr lang="nl-NL" sz="2400" dirty="0" err="1"/>
              <a:t>assumptions</a:t>
            </a:r>
            <a:r>
              <a:rPr lang="nl-NL" sz="2400" dirty="0"/>
              <a:t>)</a:t>
            </a:r>
            <a:endParaRPr lang="nl-BE" sz="2400" dirty="0"/>
          </a:p>
          <a:p>
            <a:pPr marL="0" indent="0">
              <a:buNone/>
            </a:pPr>
            <a:r>
              <a:rPr lang="nl-BE" b="1" dirty="0">
                <a:solidFill>
                  <a:schemeClr val="accent5"/>
                </a:solidFill>
              </a:rPr>
              <a:t>Active Learning</a:t>
            </a:r>
            <a:r>
              <a:rPr lang="nl-BE" dirty="0"/>
              <a:t>: </a:t>
            </a:r>
            <a:r>
              <a:rPr lang="nl-BE" sz="2400" dirty="0" err="1"/>
              <a:t>choose</a:t>
            </a:r>
            <a:r>
              <a:rPr lang="nl-BE" sz="2400" dirty="0"/>
              <a:t> </a:t>
            </a:r>
            <a:r>
              <a:rPr lang="nl-BE" sz="2400" dirty="0" err="1"/>
              <a:t>which</a:t>
            </a:r>
            <a:r>
              <a:rPr lang="nl-BE" sz="2400" dirty="0"/>
              <a:t> data </a:t>
            </a:r>
            <a:r>
              <a:rPr lang="nl-BE" sz="2400" dirty="0" err="1"/>
              <a:t>you</a:t>
            </a:r>
            <a:r>
              <a:rPr lang="nl-BE" sz="2400" dirty="0"/>
              <a:t> want </a:t>
            </a:r>
            <a:r>
              <a:rPr lang="nl-BE" sz="2400" dirty="0" err="1"/>
              <a:t>to</a:t>
            </a:r>
            <a:r>
              <a:rPr lang="nl-BE" sz="2400" dirty="0"/>
              <a:t> label next (</a:t>
            </a:r>
            <a:r>
              <a:rPr lang="nl-BE" sz="2400" dirty="0" err="1"/>
              <a:t>quering</a:t>
            </a:r>
            <a:r>
              <a:rPr lang="nl-BE" sz="2400" dirty="0"/>
              <a:t> </a:t>
            </a:r>
            <a:r>
              <a:rPr lang="nl-BE" sz="2400" dirty="0" err="1"/>
              <a:t>strategy</a:t>
            </a:r>
            <a:r>
              <a:rPr lang="nl-BE" sz="2400" dirty="0"/>
              <a:t>), </a:t>
            </a:r>
            <a:r>
              <a:rPr lang="nl-BE" sz="2400" dirty="0" err="1"/>
              <a:t>while</a:t>
            </a:r>
            <a:r>
              <a:rPr lang="nl-BE" sz="2400" dirty="0"/>
              <a:t> training </a:t>
            </a:r>
            <a:r>
              <a:rPr lang="nl-BE" sz="2400" dirty="0" err="1"/>
              <a:t>your</a:t>
            </a:r>
            <a:r>
              <a:rPr lang="nl-BE" sz="2400" dirty="0"/>
              <a:t> model (select data </a:t>
            </a:r>
            <a:r>
              <a:rPr lang="nl-BE" sz="2400" dirty="0" err="1"/>
              <a:t>that</a:t>
            </a:r>
            <a:r>
              <a:rPr lang="nl-BE" sz="2400" dirty="0"/>
              <a:t> is </a:t>
            </a:r>
            <a:r>
              <a:rPr lang="nl-BE" sz="2400" dirty="0" err="1"/>
              <a:t>usefull</a:t>
            </a:r>
            <a:r>
              <a:rPr lang="nl-BE" sz="2400" dirty="0"/>
              <a:t> </a:t>
            </a:r>
            <a:r>
              <a:rPr lang="nl-BE" sz="2400" dirty="0" err="1"/>
              <a:t>to</a:t>
            </a:r>
            <a:r>
              <a:rPr lang="nl-BE" sz="2400" dirty="0"/>
              <a:t> </a:t>
            </a:r>
            <a:r>
              <a:rPr lang="nl-BE" sz="2400" dirty="0" err="1"/>
              <a:t>your</a:t>
            </a:r>
            <a:r>
              <a:rPr lang="nl-BE" sz="2400" dirty="0"/>
              <a:t> model, </a:t>
            </a:r>
            <a:r>
              <a:rPr lang="nl-BE" sz="2400" dirty="0" err="1"/>
              <a:t>pick</a:t>
            </a:r>
            <a:r>
              <a:rPr lang="nl-BE" sz="2400" dirty="0"/>
              <a:t> </a:t>
            </a:r>
            <a:r>
              <a:rPr lang="nl-BE" sz="2400" dirty="0" err="1"/>
              <a:t>the</a:t>
            </a:r>
            <a:r>
              <a:rPr lang="nl-BE" sz="2400" dirty="0"/>
              <a:t> data </a:t>
            </a:r>
            <a:r>
              <a:rPr lang="nl-BE" sz="2400" dirty="0" err="1"/>
              <a:t>that</a:t>
            </a:r>
            <a:r>
              <a:rPr lang="nl-BE" sz="2400" dirty="0"/>
              <a:t> is </a:t>
            </a:r>
            <a:r>
              <a:rPr lang="nl-BE" sz="2400" dirty="0" err="1"/>
              <a:t>specifically</a:t>
            </a:r>
            <a:r>
              <a:rPr lang="nl-BE" sz="2400" dirty="0"/>
              <a:t> </a:t>
            </a:r>
            <a:r>
              <a:rPr lang="nl-BE" sz="2400" dirty="0" err="1"/>
              <a:t>designed</a:t>
            </a:r>
            <a:r>
              <a:rPr lang="nl-BE" sz="2400" dirty="0"/>
              <a:t> </a:t>
            </a:r>
            <a:r>
              <a:rPr lang="nl-BE" sz="2400" dirty="0" err="1"/>
              <a:t>to</a:t>
            </a:r>
            <a:r>
              <a:rPr lang="nl-BE" sz="2400" dirty="0"/>
              <a:t> fit </a:t>
            </a:r>
            <a:r>
              <a:rPr lang="nl-BE" sz="2400" dirty="0" err="1"/>
              <a:t>your</a:t>
            </a:r>
            <a:r>
              <a:rPr lang="nl-BE" sz="2400" dirty="0"/>
              <a:t> model)</a:t>
            </a:r>
          </a:p>
          <a:p>
            <a:pPr marL="0" indent="0">
              <a:buNone/>
            </a:pPr>
            <a:r>
              <a:rPr lang="nl-BE" b="1" dirty="0">
                <a:solidFill>
                  <a:schemeClr val="accent5"/>
                </a:solidFill>
              </a:rPr>
              <a:t>Manual </a:t>
            </a:r>
            <a:r>
              <a:rPr lang="nl-BE" b="1" dirty="0" err="1">
                <a:solidFill>
                  <a:schemeClr val="accent5"/>
                </a:solidFill>
              </a:rPr>
              <a:t>Override</a:t>
            </a:r>
            <a:r>
              <a:rPr lang="nl-BE" dirty="0"/>
              <a:t>: </a:t>
            </a:r>
            <a:r>
              <a:rPr lang="nl-BE" sz="2400" dirty="0"/>
              <a:t>‘human-in-</a:t>
            </a:r>
            <a:r>
              <a:rPr lang="nl-BE" sz="2400" dirty="0" err="1"/>
              <a:t>the</a:t>
            </a:r>
            <a:r>
              <a:rPr lang="nl-BE" sz="2400" dirty="0"/>
              <a:t>-loop’ approach, </a:t>
            </a:r>
            <a:r>
              <a:rPr lang="nl-BE" sz="2400" dirty="0" err="1"/>
              <a:t>when</a:t>
            </a:r>
            <a:r>
              <a:rPr lang="nl-BE" sz="2400" dirty="0"/>
              <a:t> </a:t>
            </a:r>
            <a:r>
              <a:rPr lang="nl-BE" sz="2400" dirty="0" err="1"/>
              <a:t>confidence</a:t>
            </a:r>
            <a:r>
              <a:rPr lang="nl-BE" sz="2400" dirty="0"/>
              <a:t> is </a:t>
            </a:r>
            <a:r>
              <a:rPr lang="nl-BE" sz="2400" dirty="0" err="1"/>
              <a:t>too</a:t>
            </a:r>
            <a:r>
              <a:rPr lang="nl-BE" sz="2400" dirty="0"/>
              <a:t> low, </a:t>
            </a:r>
            <a:r>
              <a:rPr lang="nl-BE" sz="2400" dirty="0" err="1"/>
              <a:t>manually</a:t>
            </a:r>
            <a:r>
              <a:rPr lang="nl-BE" sz="2400" dirty="0"/>
              <a:t> check, </a:t>
            </a:r>
            <a:r>
              <a:rPr lang="nl-BE" sz="2400" dirty="0" err="1"/>
              <a:t>and</a:t>
            </a:r>
            <a:r>
              <a:rPr lang="nl-BE" sz="2400" dirty="0"/>
              <a:t> </a:t>
            </a:r>
            <a:r>
              <a:rPr lang="nl-BE" sz="2400" dirty="0" err="1"/>
              <a:t>override</a:t>
            </a:r>
            <a:r>
              <a:rPr lang="nl-BE" sz="2400" dirty="0"/>
              <a:t> </a:t>
            </a:r>
            <a:r>
              <a:rPr lang="nl-BE" sz="2400" dirty="0" err="1"/>
              <a:t>the</a:t>
            </a:r>
            <a:r>
              <a:rPr lang="nl-BE" sz="2400" dirty="0"/>
              <a:t> label</a:t>
            </a:r>
            <a:endParaRPr lang="nl-NL" dirty="0"/>
          </a:p>
        </p:txBody>
      </p:sp>
      <p:grpSp>
        <p:nvGrpSpPr>
          <p:cNvPr id="4" name="Google Shape;1097;p92">
            <a:extLst>
              <a:ext uri="{FF2B5EF4-FFF2-40B4-BE49-F238E27FC236}">
                <a16:creationId xmlns:a16="http://schemas.microsoft.com/office/drawing/2014/main" id="{0720F34D-CD5D-4513-942E-EA63F09E6EA6}"/>
              </a:ext>
            </a:extLst>
          </p:cNvPr>
          <p:cNvGrpSpPr/>
          <p:nvPr/>
        </p:nvGrpSpPr>
        <p:grpSpPr>
          <a:xfrm>
            <a:off x="681938" y="827520"/>
            <a:ext cx="11153776" cy="3886200"/>
            <a:chOff x="657224" y="1600200"/>
            <a:chExt cx="11153776" cy="3886200"/>
          </a:xfrm>
        </p:grpSpPr>
        <p:grpSp>
          <p:nvGrpSpPr>
            <p:cNvPr id="5" name="Google Shape;1098;p92">
              <a:extLst>
                <a:ext uri="{FF2B5EF4-FFF2-40B4-BE49-F238E27FC236}">
                  <a16:creationId xmlns:a16="http://schemas.microsoft.com/office/drawing/2014/main" id="{372C5D0F-7856-47EF-B042-CF1ECCA604CB}"/>
                </a:ext>
              </a:extLst>
            </p:cNvPr>
            <p:cNvGrpSpPr/>
            <p:nvPr/>
          </p:nvGrpSpPr>
          <p:grpSpPr>
            <a:xfrm>
              <a:off x="4015739" y="1828800"/>
              <a:ext cx="7795261" cy="3366424"/>
              <a:chOff x="4091939" y="1295400"/>
              <a:chExt cx="7795261" cy="3366424"/>
            </a:xfrm>
          </p:grpSpPr>
          <p:sp>
            <p:nvSpPr>
              <p:cNvPr id="10" name="Google Shape;1099;p92">
                <a:extLst>
                  <a:ext uri="{FF2B5EF4-FFF2-40B4-BE49-F238E27FC236}">
                    <a16:creationId xmlns:a16="http://schemas.microsoft.com/office/drawing/2014/main" id="{71F6307D-0088-4D94-A2FF-BE4531A5C13B}"/>
                  </a:ext>
                </a:extLst>
              </p:cNvPr>
              <p:cNvSpPr/>
              <p:nvPr/>
            </p:nvSpPr>
            <p:spPr>
              <a:xfrm>
                <a:off x="4091940" y="1818620"/>
                <a:ext cx="2926080" cy="2286000"/>
              </a:xfrm>
              <a:prstGeom prst="chevron">
                <a:avLst>
                  <a:gd name="adj" fmla="val 29310"/>
                </a:avLst>
              </a:prstGeom>
              <a:solidFill>
                <a:schemeClr val="accent5">
                  <a:alpha val="49803"/>
                </a:schemeClr>
              </a:solidFill>
              <a:ln w="317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Arial"/>
                  <a:ea typeface="Arial"/>
                  <a:cs typeface="Arial"/>
                  <a:sym typeface="Arial"/>
                </a:endParaRPr>
              </a:p>
            </p:txBody>
          </p:sp>
          <p:sp>
            <p:nvSpPr>
              <p:cNvPr id="11" name="Google Shape;1100;p92">
                <a:extLst>
                  <a:ext uri="{FF2B5EF4-FFF2-40B4-BE49-F238E27FC236}">
                    <a16:creationId xmlns:a16="http://schemas.microsoft.com/office/drawing/2014/main" id="{96E6B64F-DB49-4491-BC26-307103A7B832}"/>
                  </a:ext>
                </a:extLst>
              </p:cNvPr>
              <p:cNvSpPr/>
              <p:nvPr/>
            </p:nvSpPr>
            <p:spPr>
              <a:xfrm>
                <a:off x="6526530" y="1818620"/>
                <a:ext cx="2926080" cy="2286000"/>
              </a:xfrm>
              <a:prstGeom prst="chevron">
                <a:avLst>
                  <a:gd name="adj" fmla="val 29310"/>
                </a:avLst>
              </a:prstGeom>
              <a:solidFill>
                <a:schemeClr val="accent1">
                  <a:alpha val="49803"/>
                </a:schemeClr>
              </a:solidFill>
              <a:ln w="317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Arial"/>
                  <a:ea typeface="Arial"/>
                  <a:cs typeface="Arial"/>
                  <a:sym typeface="Arial"/>
                </a:endParaRPr>
              </a:p>
            </p:txBody>
          </p:sp>
          <p:sp>
            <p:nvSpPr>
              <p:cNvPr id="12" name="Google Shape;1101;p92">
                <a:extLst>
                  <a:ext uri="{FF2B5EF4-FFF2-40B4-BE49-F238E27FC236}">
                    <a16:creationId xmlns:a16="http://schemas.microsoft.com/office/drawing/2014/main" id="{D8EFD2B2-3E28-41BA-92D9-B0D58E8C3BE6}"/>
                  </a:ext>
                </a:extLst>
              </p:cNvPr>
              <p:cNvSpPr/>
              <p:nvPr/>
            </p:nvSpPr>
            <p:spPr>
              <a:xfrm>
                <a:off x="8961120" y="1818620"/>
                <a:ext cx="2926080" cy="2286000"/>
              </a:xfrm>
              <a:prstGeom prst="chevron">
                <a:avLst>
                  <a:gd name="adj" fmla="val 29310"/>
                </a:avLst>
              </a:prstGeom>
              <a:solidFill>
                <a:schemeClr val="accent2">
                  <a:alpha val="49803"/>
                </a:schemeClr>
              </a:solidFill>
              <a:ln w="317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dk1"/>
                  </a:solidFill>
                  <a:latin typeface="Arial"/>
                  <a:ea typeface="Arial"/>
                  <a:cs typeface="Arial"/>
                  <a:sym typeface="Arial"/>
                </a:endParaRPr>
              </a:p>
            </p:txBody>
          </p:sp>
          <p:sp>
            <p:nvSpPr>
              <p:cNvPr id="13" name="Google Shape;1102;p92">
                <a:extLst>
                  <a:ext uri="{FF2B5EF4-FFF2-40B4-BE49-F238E27FC236}">
                    <a16:creationId xmlns:a16="http://schemas.microsoft.com/office/drawing/2014/main" id="{29B41F58-1B3A-44A9-935D-72E24AA0AFB7}"/>
                  </a:ext>
                </a:extLst>
              </p:cNvPr>
              <p:cNvSpPr txBox="1"/>
              <p:nvPr/>
            </p:nvSpPr>
            <p:spPr>
              <a:xfrm>
                <a:off x="4091939" y="1295400"/>
                <a:ext cx="2242185"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chemeClr val="accent5"/>
                    </a:solidFill>
                    <a:latin typeface="Montserrat"/>
                    <a:ea typeface="Montserrat"/>
                    <a:cs typeface="Montserrat"/>
                    <a:sym typeface="Montserrat"/>
                  </a:rPr>
                  <a:t>Before Training</a:t>
                </a:r>
                <a:endParaRPr/>
              </a:p>
            </p:txBody>
          </p:sp>
          <p:sp>
            <p:nvSpPr>
              <p:cNvPr id="14" name="Google Shape;1103;p92">
                <a:extLst>
                  <a:ext uri="{FF2B5EF4-FFF2-40B4-BE49-F238E27FC236}">
                    <a16:creationId xmlns:a16="http://schemas.microsoft.com/office/drawing/2014/main" id="{279437BD-3C73-488E-B0EC-11573A074A95}"/>
                  </a:ext>
                </a:extLst>
              </p:cNvPr>
              <p:cNvSpPr txBox="1"/>
              <p:nvPr/>
            </p:nvSpPr>
            <p:spPr>
              <a:xfrm>
                <a:off x="6526528" y="1295400"/>
                <a:ext cx="2242185"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chemeClr val="accent1"/>
                    </a:solidFill>
                    <a:latin typeface="Montserrat"/>
                    <a:ea typeface="Montserrat"/>
                    <a:cs typeface="Montserrat"/>
                    <a:sym typeface="Montserrat"/>
                  </a:rPr>
                  <a:t>During Training</a:t>
                </a:r>
                <a:endParaRPr/>
              </a:p>
            </p:txBody>
          </p:sp>
          <p:sp>
            <p:nvSpPr>
              <p:cNvPr id="15" name="Google Shape;1104;p92">
                <a:extLst>
                  <a:ext uri="{FF2B5EF4-FFF2-40B4-BE49-F238E27FC236}">
                    <a16:creationId xmlns:a16="http://schemas.microsoft.com/office/drawing/2014/main" id="{F240D265-46BB-40D5-8259-59805EBFB5E2}"/>
                  </a:ext>
                </a:extLst>
              </p:cNvPr>
              <p:cNvSpPr txBox="1"/>
              <p:nvPr/>
            </p:nvSpPr>
            <p:spPr>
              <a:xfrm>
                <a:off x="8961117" y="1295400"/>
                <a:ext cx="2242186"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chemeClr val="accent2"/>
                    </a:solidFill>
                    <a:latin typeface="Montserrat"/>
                    <a:ea typeface="Montserrat"/>
                    <a:cs typeface="Montserrat"/>
                    <a:sym typeface="Montserrat"/>
                  </a:rPr>
                  <a:t>After Training</a:t>
                </a:r>
                <a:endParaRPr/>
              </a:p>
            </p:txBody>
          </p:sp>
          <p:sp>
            <p:nvSpPr>
              <p:cNvPr id="16" name="Google Shape;1105;p92">
                <a:extLst>
                  <a:ext uri="{FF2B5EF4-FFF2-40B4-BE49-F238E27FC236}">
                    <a16:creationId xmlns:a16="http://schemas.microsoft.com/office/drawing/2014/main" id="{CB88556A-0B62-4D06-B15C-1D1C14727081}"/>
                  </a:ext>
                </a:extLst>
              </p:cNvPr>
              <p:cNvSpPr txBox="1"/>
              <p:nvPr/>
            </p:nvSpPr>
            <p:spPr>
              <a:xfrm>
                <a:off x="4876800" y="2730787"/>
                <a:ext cx="175260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err="1">
                    <a:solidFill>
                      <a:schemeClr val="dk1"/>
                    </a:solidFill>
                    <a:latin typeface="Arial"/>
                    <a:ea typeface="Arial"/>
                    <a:cs typeface="Arial"/>
                    <a:sym typeface="Arial"/>
                  </a:rPr>
                  <a:t>Prioritizer</a:t>
                </a:r>
                <a:endParaRPr sz="2400" b="1" dirty="0">
                  <a:solidFill>
                    <a:schemeClr val="dk1"/>
                  </a:solidFill>
                  <a:latin typeface="Arial"/>
                  <a:ea typeface="Arial"/>
                  <a:cs typeface="Arial"/>
                  <a:sym typeface="Arial"/>
                </a:endParaRPr>
              </a:p>
            </p:txBody>
          </p:sp>
          <p:sp>
            <p:nvSpPr>
              <p:cNvPr id="17" name="Google Shape;1106;p92">
                <a:extLst>
                  <a:ext uri="{FF2B5EF4-FFF2-40B4-BE49-F238E27FC236}">
                    <a16:creationId xmlns:a16="http://schemas.microsoft.com/office/drawing/2014/main" id="{1992EF39-2B1E-484B-BF6F-5E7C5FC1BADC}"/>
                  </a:ext>
                </a:extLst>
              </p:cNvPr>
              <p:cNvSpPr txBox="1"/>
              <p:nvPr/>
            </p:nvSpPr>
            <p:spPr>
              <a:xfrm>
                <a:off x="7303507" y="2546120"/>
                <a:ext cx="175260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Active Learning</a:t>
                </a:r>
                <a:endParaRPr/>
              </a:p>
            </p:txBody>
          </p:sp>
          <p:sp>
            <p:nvSpPr>
              <p:cNvPr id="18" name="Google Shape;1107;p92">
                <a:extLst>
                  <a:ext uri="{FF2B5EF4-FFF2-40B4-BE49-F238E27FC236}">
                    <a16:creationId xmlns:a16="http://schemas.microsoft.com/office/drawing/2014/main" id="{31CD9243-7D32-4F17-8D3E-0BB87F6E4390}"/>
                  </a:ext>
                </a:extLst>
              </p:cNvPr>
              <p:cNvSpPr txBox="1"/>
              <p:nvPr/>
            </p:nvSpPr>
            <p:spPr>
              <a:xfrm>
                <a:off x="9547860" y="2546119"/>
                <a:ext cx="175260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Manual Override</a:t>
                </a:r>
                <a:endParaRPr dirty="0"/>
              </a:p>
            </p:txBody>
          </p:sp>
          <p:sp>
            <p:nvSpPr>
              <p:cNvPr id="19" name="Google Shape;1108;p92">
                <a:extLst>
                  <a:ext uri="{FF2B5EF4-FFF2-40B4-BE49-F238E27FC236}">
                    <a16:creationId xmlns:a16="http://schemas.microsoft.com/office/drawing/2014/main" id="{6139F10D-03F7-46C6-9920-DB07BEECD695}"/>
                  </a:ext>
                </a:extLst>
              </p:cNvPr>
              <p:cNvSpPr txBox="1"/>
              <p:nvPr/>
            </p:nvSpPr>
            <p:spPr>
              <a:xfrm>
                <a:off x="5376862" y="4261714"/>
                <a:ext cx="5225415"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Montserrat"/>
                    <a:ea typeface="Montserrat"/>
                    <a:cs typeface="Montserrat"/>
                    <a:sym typeface="Montserrat"/>
                  </a:rPr>
                  <a:t>Semi-Supervised Learning</a:t>
                </a:r>
                <a:endParaRPr/>
              </a:p>
            </p:txBody>
          </p:sp>
        </p:grpSp>
        <p:sp>
          <p:nvSpPr>
            <p:cNvPr id="6" name="Google Shape;1109;p92">
              <a:extLst>
                <a:ext uri="{FF2B5EF4-FFF2-40B4-BE49-F238E27FC236}">
                  <a16:creationId xmlns:a16="http://schemas.microsoft.com/office/drawing/2014/main" id="{46403371-5F4A-42F0-8601-3DA72807D4D5}"/>
                </a:ext>
              </a:extLst>
            </p:cNvPr>
            <p:cNvSpPr/>
            <p:nvPr/>
          </p:nvSpPr>
          <p:spPr>
            <a:xfrm>
              <a:off x="657224" y="2352017"/>
              <a:ext cx="2286000" cy="2286000"/>
            </a:xfrm>
            <a:prstGeom prst="rect">
              <a:avLst/>
            </a:prstGeom>
            <a:solidFill>
              <a:srgbClr val="B1B1B4">
                <a:alpha val="49803"/>
              </a:srgbClr>
            </a:solidFill>
            <a:ln w="3175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dk1"/>
                </a:solidFill>
                <a:latin typeface="Arial"/>
                <a:ea typeface="Arial"/>
                <a:cs typeface="Arial"/>
                <a:sym typeface="Arial"/>
              </a:endParaRPr>
            </a:p>
          </p:txBody>
        </p:sp>
        <p:sp>
          <p:nvSpPr>
            <p:cNvPr id="7" name="Google Shape;1110;p92">
              <a:extLst>
                <a:ext uri="{FF2B5EF4-FFF2-40B4-BE49-F238E27FC236}">
                  <a16:creationId xmlns:a16="http://schemas.microsoft.com/office/drawing/2014/main" id="{FD24E289-7E89-44DA-A2F3-D5F9A755888F}"/>
                </a:ext>
              </a:extLst>
            </p:cNvPr>
            <p:cNvSpPr txBox="1"/>
            <p:nvPr/>
          </p:nvSpPr>
          <p:spPr>
            <a:xfrm>
              <a:off x="923924" y="2894852"/>
              <a:ext cx="1752600"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Entire Dataset Labeling</a:t>
              </a:r>
              <a:endParaRPr dirty="0"/>
            </a:p>
          </p:txBody>
        </p:sp>
        <p:cxnSp>
          <p:nvCxnSpPr>
            <p:cNvPr id="8" name="Google Shape;1111;p92">
              <a:extLst>
                <a:ext uri="{FF2B5EF4-FFF2-40B4-BE49-F238E27FC236}">
                  <a16:creationId xmlns:a16="http://schemas.microsoft.com/office/drawing/2014/main" id="{584BFCE0-2C3F-430C-AF40-B788BBB33A27}"/>
                </a:ext>
              </a:extLst>
            </p:cNvPr>
            <p:cNvCxnSpPr/>
            <p:nvPr/>
          </p:nvCxnSpPr>
          <p:spPr>
            <a:xfrm>
              <a:off x="3505200" y="1600200"/>
              <a:ext cx="0" cy="3886200"/>
            </a:xfrm>
            <a:prstGeom prst="straightConnector1">
              <a:avLst/>
            </a:prstGeom>
            <a:noFill/>
            <a:ln w="25400" cap="flat" cmpd="sng">
              <a:solidFill>
                <a:srgbClr val="BFBFBF"/>
              </a:solidFill>
              <a:prstDash val="dash"/>
              <a:miter lim="800000"/>
              <a:headEnd type="none" w="sm" len="sm"/>
              <a:tailEnd type="none" w="sm" len="sm"/>
            </a:ln>
          </p:spPr>
        </p:cxnSp>
        <p:sp>
          <p:nvSpPr>
            <p:cNvPr id="9" name="Google Shape;1112;p92">
              <a:extLst>
                <a:ext uri="{FF2B5EF4-FFF2-40B4-BE49-F238E27FC236}">
                  <a16:creationId xmlns:a16="http://schemas.microsoft.com/office/drawing/2014/main" id="{C74EC0E9-CD51-4D77-9188-C5CAE0FC6F28}"/>
                </a:ext>
              </a:extLst>
            </p:cNvPr>
            <p:cNvSpPr txBox="1"/>
            <p:nvPr/>
          </p:nvSpPr>
          <p:spPr>
            <a:xfrm>
              <a:off x="657224" y="1826706"/>
              <a:ext cx="2286000"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rgbClr val="88888F"/>
                  </a:solidFill>
                  <a:latin typeface="Montserrat"/>
                  <a:ea typeface="Montserrat"/>
                  <a:cs typeface="Montserrat"/>
                  <a:sym typeface="Montserrat"/>
                </a:rPr>
                <a:t>Once &amp; for all</a:t>
              </a:r>
              <a:endParaRPr/>
            </a:p>
          </p:txBody>
        </p:sp>
      </p:grpSp>
    </p:spTree>
    <p:extLst>
      <p:ext uri="{BB962C8B-B14F-4D97-AF65-F5344CB8AC3E}">
        <p14:creationId xmlns:p14="http://schemas.microsoft.com/office/powerpoint/2010/main" val="1137393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C2CE1E-7026-4872-9CC2-208D657F227D}"/>
              </a:ext>
            </a:extLst>
          </p:cNvPr>
          <p:cNvSpPr>
            <a:spLocks noGrp="1"/>
          </p:cNvSpPr>
          <p:nvPr>
            <p:ph type="title"/>
          </p:nvPr>
        </p:nvSpPr>
        <p:spPr/>
        <p:txBody>
          <a:bodyPr/>
          <a:lstStyle/>
          <a:p>
            <a:r>
              <a:rPr lang="nl-NL" dirty="0"/>
              <a:t>Active Learning </a:t>
            </a:r>
            <a:r>
              <a:rPr lang="nl-NL" dirty="0" err="1"/>
              <a:t>cycles</a:t>
            </a:r>
            <a:endParaRPr lang="nl-BE" dirty="0"/>
          </a:p>
        </p:txBody>
      </p:sp>
      <p:pic>
        <p:nvPicPr>
          <p:cNvPr id="4" name="Google Shape;1173;p97">
            <a:extLst>
              <a:ext uri="{FF2B5EF4-FFF2-40B4-BE49-F238E27FC236}">
                <a16:creationId xmlns:a16="http://schemas.microsoft.com/office/drawing/2014/main" id="{ECAB58E0-D9CE-490B-9B66-13474DDA7F48}"/>
              </a:ext>
            </a:extLst>
          </p:cNvPr>
          <p:cNvPicPr preferRelativeResize="0"/>
          <p:nvPr/>
        </p:nvPicPr>
        <p:blipFill>
          <a:blip r:embed="rId2">
            <a:alphaModFix/>
          </a:blip>
          <a:stretch>
            <a:fillRect/>
          </a:stretch>
        </p:blipFill>
        <p:spPr>
          <a:xfrm>
            <a:off x="1082272" y="1825625"/>
            <a:ext cx="10027455" cy="4351338"/>
          </a:xfrm>
          <a:prstGeom prst="rect">
            <a:avLst/>
          </a:prstGeom>
          <a:noFill/>
          <a:ln>
            <a:noFill/>
          </a:ln>
        </p:spPr>
      </p:pic>
    </p:spTree>
    <p:extLst>
      <p:ext uri="{BB962C8B-B14F-4D97-AF65-F5344CB8AC3E}">
        <p14:creationId xmlns:p14="http://schemas.microsoft.com/office/powerpoint/2010/main" val="240413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8A3D3B-7A0B-412E-B804-F1739E3B6EF3}"/>
              </a:ext>
            </a:extLst>
          </p:cNvPr>
          <p:cNvSpPr>
            <a:spLocks noGrp="1"/>
          </p:cNvSpPr>
          <p:nvPr>
            <p:ph type="title"/>
          </p:nvPr>
        </p:nvSpPr>
        <p:spPr/>
        <p:txBody>
          <a:bodyPr/>
          <a:lstStyle/>
          <a:p>
            <a:r>
              <a:rPr lang="nl-NL" dirty="0">
                <a:solidFill>
                  <a:srgbClr val="00B050"/>
                </a:solidFill>
              </a:rPr>
              <a:t>Go Smart</a:t>
            </a:r>
            <a:r>
              <a:rPr lang="nl-NL" dirty="0"/>
              <a:t>… </a:t>
            </a:r>
            <a:r>
              <a:rPr lang="nl-NL" dirty="0" err="1"/>
              <a:t>Learn</a:t>
            </a:r>
            <a:r>
              <a:rPr lang="nl-NL" dirty="0"/>
              <a:t> </a:t>
            </a:r>
            <a:r>
              <a:rPr lang="nl-NL" dirty="0" err="1"/>
              <a:t>From</a:t>
            </a:r>
            <a:r>
              <a:rPr lang="nl-NL" dirty="0"/>
              <a:t> </a:t>
            </a:r>
            <a:r>
              <a:rPr lang="nl-NL" dirty="0" err="1"/>
              <a:t>the</a:t>
            </a:r>
            <a:r>
              <a:rPr lang="nl-NL" dirty="0"/>
              <a:t> Best…</a:t>
            </a:r>
            <a:endParaRPr lang="nl-BE" dirty="0"/>
          </a:p>
        </p:txBody>
      </p:sp>
      <p:pic>
        <p:nvPicPr>
          <p:cNvPr id="2050" name="Picture 2" descr="Active Learning Figure 2">
            <a:extLst>
              <a:ext uri="{FF2B5EF4-FFF2-40B4-BE49-F238E27FC236}">
                <a16:creationId xmlns:a16="http://schemas.microsoft.com/office/drawing/2014/main" id="{29A648E5-24ED-4770-B1CC-17D80ADD7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171" y="1487378"/>
            <a:ext cx="7070445" cy="488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031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36F824-81F8-4DF0-BC6D-B5B98A35C314}"/>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16" name="Groep 15">
            <a:extLst>
              <a:ext uri="{FF2B5EF4-FFF2-40B4-BE49-F238E27FC236}">
                <a16:creationId xmlns:a16="http://schemas.microsoft.com/office/drawing/2014/main" id="{04480DA1-C0EF-4798-99E9-94E71B714C85}"/>
              </a:ext>
            </a:extLst>
          </p:cNvPr>
          <p:cNvGrpSpPr/>
          <p:nvPr/>
        </p:nvGrpSpPr>
        <p:grpSpPr>
          <a:xfrm>
            <a:off x="331816" y="2117418"/>
            <a:ext cx="2209800" cy="3411093"/>
            <a:chOff x="331816" y="2117418"/>
            <a:chExt cx="2209800" cy="3411093"/>
          </a:xfrm>
        </p:grpSpPr>
        <p:sp>
          <p:nvSpPr>
            <p:cNvPr id="4" name="Google Shape;1194;p99">
              <a:extLst>
                <a:ext uri="{FF2B5EF4-FFF2-40B4-BE49-F238E27FC236}">
                  <a16:creationId xmlns:a16="http://schemas.microsoft.com/office/drawing/2014/main" id="{5F54862C-47F2-46BC-BA7B-EBDBA244E5D0}"/>
                </a:ext>
              </a:extLst>
            </p:cNvPr>
            <p:cNvSpPr/>
            <p:nvPr/>
          </p:nvSpPr>
          <p:spPr>
            <a:xfrm>
              <a:off x="1336960" y="2117418"/>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5" name="Google Shape;1195;p99">
              <a:extLst>
                <a:ext uri="{FF2B5EF4-FFF2-40B4-BE49-F238E27FC236}">
                  <a16:creationId xmlns:a16="http://schemas.microsoft.com/office/drawing/2014/main" id="{FC8E1517-3569-4C6C-A237-A3CF24C205A2}"/>
                </a:ext>
              </a:extLst>
            </p:cNvPr>
            <p:cNvSpPr/>
            <p:nvPr/>
          </p:nvSpPr>
          <p:spPr>
            <a:xfrm>
              <a:off x="1287084" y="2295221"/>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6" name="Google Shape;1196;p99">
              <a:extLst>
                <a:ext uri="{FF2B5EF4-FFF2-40B4-BE49-F238E27FC236}">
                  <a16:creationId xmlns:a16="http://schemas.microsoft.com/office/drawing/2014/main" id="{E29BBBD2-1E8B-4C52-B78C-807F2989920E}"/>
                </a:ext>
              </a:extLst>
            </p:cNvPr>
            <p:cNvSpPr/>
            <p:nvPr/>
          </p:nvSpPr>
          <p:spPr>
            <a:xfrm>
              <a:off x="1237208" y="2473024"/>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7" name="Google Shape;1197;p99">
              <a:extLst>
                <a:ext uri="{FF2B5EF4-FFF2-40B4-BE49-F238E27FC236}">
                  <a16:creationId xmlns:a16="http://schemas.microsoft.com/office/drawing/2014/main" id="{60A3103D-7060-4682-88AE-8524CC05796B}"/>
                </a:ext>
              </a:extLst>
            </p:cNvPr>
            <p:cNvSpPr/>
            <p:nvPr/>
          </p:nvSpPr>
          <p:spPr>
            <a:xfrm>
              <a:off x="1187332" y="265082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8" name="Google Shape;1198;p99">
              <a:extLst>
                <a:ext uri="{FF2B5EF4-FFF2-40B4-BE49-F238E27FC236}">
                  <a16:creationId xmlns:a16="http://schemas.microsoft.com/office/drawing/2014/main" id="{20AA5702-EB46-4D44-BB16-81325AF21491}"/>
                </a:ext>
              </a:extLst>
            </p:cNvPr>
            <p:cNvSpPr/>
            <p:nvPr/>
          </p:nvSpPr>
          <p:spPr>
            <a:xfrm>
              <a:off x="1137456" y="2828630"/>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9" name="Google Shape;1199;p99">
              <a:extLst>
                <a:ext uri="{FF2B5EF4-FFF2-40B4-BE49-F238E27FC236}">
                  <a16:creationId xmlns:a16="http://schemas.microsoft.com/office/drawing/2014/main" id="{2226F885-33E6-406E-BEC3-967C9C289E55}"/>
                </a:ext>
              </a:extLst>
            </p:cNvPr>
            <p:cNvSpPr/>
            <p:nvPr/>
          </p:nvSpPr>
          <p:spPr>
            <a:xfrm>
              <a:off x="1087580" y="3006433"/>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0" name="Google Shape;1200;p99">
              <a:extLst>
                <a:ext uri="{FF2B5EF4-FFF2-40B4-BE49-F238E27FC236}">
                  <a16:creationId xmlns:a16="http://schemas.microsoft.com/office/drawing/2014/main" id="{04369403-2203-400C-90D0-CF5D774A68B7}"/>
                </a:ext>
              </a:extLst>
            </p:cNvPr>
            <p:cNvSpPr/>
            <p:nvPr/>
          </p:nvSpPr>
          <p:spPr>
            <a:xfrm>
              <a:off x="1037704" y="3184236"/>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1" name="Google Shape;1201;p99">
              <a:extLst>
                <a:ext uri="{FF2B5EF4-FFF2-40B4-BE49-F238E27FC236}">
                  <a16:creationId xmlns:a16="http://schemas.microsoft.com/office/drawing/2014/main" id="{7B81B90E-EB9A-40EC-A612-BA14DA9767C1}"/>
                </a:ext>
              </a:extLst>
            </p:cNvPr>
            <p:cNvSpPr/>
            <p:nvPr/>
          </p:nvSpPr>
          <p:spPr>
            <a:xfrm>
              <a:off x="987828" y="3362039"/>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2" name="Google Shape;1202;p99">
              <a:extLst>
                <a:ext uri="{FF2B5EF4-FFF2-40B4-BE49-F238E27FC236}">
                  <a16:creationId xmlns:a16="http://schemas.microsoft.com/office/drawing/2014/main" id="{8478BFB9-5C21-41C1-A437-AF5334EFF2E6}"/>
                </a:ext>
              </a:extLst>
            </p:cNvPr>
            <p:cNvSpPr/>
            <p:nvPr/>
          </p:nvSpPr>
          <p:spPr>
            <a:xfrm>
              <a:off x="937952" y="3539842"/>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3" name="Google Shape;1203;p99">
              <a:extLst>
                <a:ext uri="{FF2B5EF4-FFF2-40B4-BE49-F238E27FC236}">
                  <a16:creationId xmlns:a16="http://schemas.microsoft.com/office/drawing/2014/main" id="{F5A7D964-FF09-4E76-899F-2EA82D26D749}"/>
                </a:ext>
              </a:extLst>
            </p:cNvPr>
            <p:cNvSpPr/>
            <p:nvPr/>
          </p:nvSpPr>
          <p:spPr>
            <a:xfrm>
              <a:off x="888076" y="371764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4" name="Google Shape;1204;p99">
              <a:extLst>
                <a:ext uri="{FF2B5EF4-FFF2-40B4-BE49-F238E27FC236}">
                  <a16:creationId xmlns:a16="http://schemas.microsoft.com/office/drawing/2014/main" id="{4DA63F83-FADA-4162-AF0A-AE0DF52D7AED}"/>
                </a:ext>
              </a:extLst>
            </p:cNvPr>
            <p:cNvSpPr/>
            <p:nvPr/>
          </p:nvSpPr>
          <p:spPr>
            <a:xfrm>
              <a:off x="838200" y="389544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5" name="Google Shape;1205;p99">
              <a:extLst>
                <a:ext uri="{FF2B5EF4-FFF2-40B4-BE49-F238E27FC236}">
                  <a16:creationId xmlns:a16="http://schemas.microsoft.com/office/drawing/2014/main" id="{AE878B70-83D0-40B4-9AC6-59E84EB8276A}"/>
                </a:ext>
              </a:extLst>
            </p:cNvPr>
            <p:cNvSpPr txBox="1"/>
            <p:nvPr/>
          </p:nvSpPr>
          <p:spPr>
            <a:xfrm>
              <a:off x="331816" y="5128401"/>
              <a:ext cx="220980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5"/>
                  </a:solidFill>
                  <a:latin typeface="Montserrat"/>
                  <a:ea typeface="Montserrat"/>
                  <a:cs typeface="Montserrat"/>
                  <a:sym typeface="Montserrat"/>
                </a:rPr>
                <a:t>Unlabeled data</a:t>
              </a:r>
              <a:endParaRPr/>
            </a:p>
          </p:txBody>
        </p:sp>
      </p:grpSp>
    </p:spTree>
    <p:extLst>
      <p:ext uri="{BB962C8B-B14F-4D97-AF65-F5344CB8AC3E}">
        <p14:creationId xmlns:p14="http://schemas.microsoft.com/office/powerpoint/2010/main" val="2442793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E7D8C-B46E-4561-86B7-6027B76A91B0}"/>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22" name="Groep 21">
            <a:extLst>
              <a:ext uri="{FF2B5EF4-FFF2-40B4-BE49-F238E27FC236}">
                <a16:creationId xmlns:a16="http://schemas.microsoft.com/office/drawing/2014/main" id="{36E268A7-0F72-4BCB-96CD-0108B644D337}"/>
              </a:ext>
            </a:extLst>
          </p:cNvPr>
          <p:cNvGrpSpPr/>
          <p:nvPr/>
        </p:nvGrpSpPr>
        <p:grpSpPr>
          <a:xfrm>
            <a:off x="838200" y="1496156"/>
            <a:ext cx="7543800" cy="3496571"/>
            <a:chOff x="838200" y="1496156"/>
            <a:chExt cx="7543800" cy="3496571"/>
          </a:xfrm>
        </p:grpSpPr>
        <p:sp>
          <p:nvSpPr>
            <p:cNvPr id="4" name="Google Shape;1214;p100">
              <a:extLst>
                <a:ext uri="{FF2B5EF4-FFF2-40B4-BE49-F238E27FC236}">
                  <a16:creationId xmlns:a16="http://schemas.microsoft.com/office/drawing/2014/main" id="{0DFCD34C-21CC-4BE7-A914-9F9DA28E0F71}"/>
                </a:ext>
              </a:extLst>
            </p:cNvPr>
            <p:cNvSpPr/>
            <p:nvPr/>
          </p:nvSpPr>
          <p:spPr>
            <a:xfrm>
              <a:off x="1386840" y="193961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5" name="Google Shape;1215;p100">
              <a:extLst>
                <a:ext uri="{FF2B5EF4-FFF2-40B4-BE49-F238E27FC236}">
                  <a16:creationId xmlns:a16="http://schemas.microsoft.com/office/drawing/2014/main" id="{04AEBD2E-3D52-4AF6-B07C-A3DEF58CB657}"/>
                </a:ext>
              </a:extLst>
            </p:cNvPr>
            <p:cNvSpPr/>
            <p:nvPr/>
          </p:nvSpPr>
          <p:spPr>
            <a:xfrm>
              <a:off x="2103120" y="2117418"/>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6" name="Google Shape;1216;p100">
              <a:extLst>
                <a:ext uri="{FF2B5EF4-FFF2-40B4-BE49-F238E27FC236}">
                  <a16:creationId xmlns:a16="http://schemas.microsoft.com/office/drawing/2014/main" id="{DED44FA4-B1C4-435A-AEA3-902E29952698}"/>
                </a:ext>
              </a:extLst>
            </p:cNvPr>
            <p:cNvSpPr/>
            <p:nvPr/>
          </p:nvSpPr>
          <p:spPr>
            <a:xfrm>
              <a:off x="1287084" y="2295221"/>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7" name="Google Shape;1217;p100">
              <a:extLst>
                <a:ext uri="{FF2B5EF4-FFF2-40B4-BE49-F238E27FC236}">
                  <a16:creationId xmlns:a16="http://schemas.microsoft.com/office/drawing/2014/main" id="{8692F250-A1BD-4B0B-A994-991D3AD7F8A8}"/>
                </a:ext>
              </a:extLst>
            </p:cNvPr>
            <p:cNvSpPr/>
            <p:nvPr/>
          </p:nvSpPr>
          <p:spPr>
            <a:xfrm>
              <a:off x="1950720" y="2473024"/>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8" name="Google Shape;1218;p100">
              <a:extLst>
                <a:ext uri="{FF2B5EF4-FFF2-40B4-BE49-F238E27FC236}">
                  <a16:creationId xmlns:a16="http://schemas.microsoft.com/office/drawing/2014/main" id="{E9A964C8-5C36-453E-899A-2BC0572D621C}"/>
                </a:ext>
              </a:extLst>
            </p:cNvPr>
            <p:cNvSpPr/>
            <p:nvPr/>
          </p:nvSpPr>
          <p:spPr>
            <a:xfrm>
              <a:off x="1187332" y="265082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9" name="Google Shape;1219;p100">
              <a:extLst>
                <a:ext uri="{FF2B5EF4-FFF2-40B4-BE49-F238E27FC236}">
                  <a16:creationId xmlns:a16="http://schemas.microsoft.com/office/drawing/2014/main" id="{5FAE997B-F9FE-45EF-9302-12061F74ACA1}"/>
                </a:ext>
              </a:extLst>
            </p:cNvPr>
            <p:cNvSpPr/>
            <p:nvPr/>
          </p:nvSpPr>
          <p:spPr>
            <a:xfrm>
              <a:off x="1137456" y="2828630"/>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0" name="Google Shape;1220;p100">
              <a:extLst>
                <a:ext uri="{FF2B5EF4-FFF2-40B4-BE49-F238E27FC236}">
                  <a16:creationId xmlns:a16="http://schemas.microsoft.com/office/drawing/2014/main" id="{C04AF98B-D014-465C-B1B3-07758A4B7221}"/>
                </a:ext>
              </a:extLst>
            </p:cNvPr>
            <p:cNvSpPr/>
            <p:nvPr/>
          </p:nvSpPr>
          <p:spPr>
            <a:xfrm>
              <a:off x="1087580" y="3006433"/>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1" name="Google Shape;1221;p100">
              <a:extLst>
                <a:ext uri="{FF2B5EF4-FFF2-40B4-BE49-F238E27FC236}">
                  <a16:creationId xmlns:a16="http://schemas.microsoft.com/office/drawing/2014/main" id="{639FADC9-5BCC-4E33-BD81-4E8E2AF9B97B}"/>
                </a:ext>
              </a:extLst>
            </p:cNvPr>
            <p:cNvSpPr/>
            <p:nvPr/>
          </p:nvSpPr>
          <p:spPr>
            <a:xfrm>
              <a:off x="1798320" y="3184236"/>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2" name="Google Shape;1222;p100">
              <a:extLst>
                <a:ext uri="{FF2B5EF4-FFF2-40B4-BE49-F238E27FC236}">
                  <a16:creationId xmlns:a16="http://schemas.microsoft.com/office/drawing/2014/main" id="{0670F184-BF09-4399-A13D-E908C0FCB6BB}"/>
                </a:ext>
              </a:extLst>
            </p:cNvPr>
            <p:cNvSpPr/>
            <p:nvPr/>
          </p:nvSpPr>
          <p:spPr>
            <a:xfrm>
              <a:off x="987828" y="3362039"/>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3" name="Google Shape;1223;p100">
              <a:extLst>
                <a:ext uri="{FF2B5EF4-FFF2-40B4-BE49-F238E27FC236}">
                  <a16:creationId xmlns:a16="http://schemas.microsoft.com/office/drawing/2014/main" id="{4B567044-02AA-4344-89A9-08BEF137576B}"/>
                </a:ext>
              </a:extLst>
            </p:cNvPr>
            <p:cNvSpPr/>
            <p:nvPr/>
          </p:nvSpPr>
          <p:spPr>
            <a:xfrm>
              <a:off x="937952" y="3539842"/>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4" name="Google Shape;1224;p100">
              <a:extLst>
                <a:ext uri="{FF2B5EF4-FFF2-40B4-BE49-F238E27FC236}">
                  <a16:creationId xmlns:a16="http://schemas.microsoft.com/office/drawing/2014/main" id="{86A49B45-1CB2-4613-A14A-E198BCA06DFC}"/>
                </a:ext>
              </a:extLst>
            </p:cNvPr>
            <p:cNvSpPr/>
            <p:nvPr/>
          </p:nvSpPr>
          <p:spPr>
            <a:xfrm>
              <a:off x="888076" y="371764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5" name="Google Shape;1225;p100">
              <a:extLst>
                <a:ext uri="{FF2B5EF4-FFF2-40B4-BE49-F238E27FC236}">
                  <a16:creationId xmlns:a16="http://schemas.microsoft.com/office/drawing/2014/main" id="{288676F8-F94A-4E18-A1D9-B47B9772E7DA}"/>
                </a:ext>
              </a:extLst>
            </p:cNvPr>
            <p:cNvSpPr/>
            <p:nvPr/>
          </p:nvSpPr>
          <p:spPr>
            <a:xfrm>
              <a:off x="838200" y="389544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pic>
          <p:nvPicPr>
            <p:cNvPr id="16" name="Google Shape;1226;p100">
              <a:extLst>
                <a:ext uri="{FF2B5EF4-FFF2-40B4-BE49-F238E27FC236}">
                  <a16:creationId xmlns:a16="http://schemas.microsoft.com/office/drawing/2014/main" id="{EBBE8ECD-02E3-4293-897C-50C27337BC14}"/>
                </a:ext>
              </a:extLst>
            </p:cNvPr>
            <p:cNvPicPr preferRelativeResize="0"/>
            <p:nvPr/>
          </p:nvPicPr>
          <p:blipFill rotWithShape="1">
            <a:blip r:embed="rId3">
              <a:alphaModFix/>
            </a:blip>
            <a:srcRect/>
            <a:stretch/>
          </p:blipFill>
          <p:spPr>
            <a:xfrm>
              <a:off x="6302174" y="1496156"/>
              <a:ext cx="1609379" cy="1609379"/>
            </a:xfrm>
            <a:prstGeom prst="rect">
              <a:avLst/>
            </a:prstGeom>
            <a:noFill/>
            <a:ln>
              <a:noFill/>
            </a:ln>
          </p:spPr>
        </p:pic>
        <p:sp>
          <p:nvSpPr>
            <p:cNvPr id="17" name="Google Shape;1227;p100">
              <a:extLst>
                <a:ext uri="{FF2B5EF4-FFF2-40B4-BE49-F238E27FC236}">
                  <a16:creationId xmlns:a16="http://schemas.microsoft.com/office/drawing/2014/main" id="{A69C8D3F-BEE3-4635-A8E6-78977A0CB184}"/>
                </a:ext>
              </a:extLst>
            </p:cNvPr>
            <p:cNvSpPr txBox="1"/>
            <p:nvPr/>
          </p:nvSpPr>
          <p:spPr>
            <a:xfrm>
              <a:off x="6172200" y="3046188"/>
              <a:ext cx="220980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5"/>
                  </a:solidFill>
                  <a:latin typeface="Montserrat"/>
                  <a:ea typeface="Montserrat"/>
                  <a:cs typeface="Montserrat"/>
                  <a:sym typeface="Montserrat"/>
                </a:rPr>
                <a:t>Human “oracle”</a:t>
              </a:r>
              <a:endParaRPr/>
            </a:p>
          </p:txBody>
        </p:sp>
        <p:sp>
          <p:nvSpPr>
            <p:cNvPr id="18" name="Google Shape;1228;p100">
              <a:extLst>
                <a:ext uri="{FF2B5EF4-FFF2-40B4-BE49-F238E27FC236}">
                  <a16:creationId xmlns:a16="http://schemas.microsoft.com/office/drawing/2014/main" id="{51232E4E-0944-4717-9D0D-FEEC72BF89F6}"/>
                </a:ext>
              </a:extLst>
            </p:cNvPr>
            <p:cNvSpPr txBox="1"/>
            <p:nvPr/>
          </p:nvSpPr>
          <p:spPr>
            <a:xfrm>
              <a:off x="2388856" y="4364272"/>
              <a:ext cx="220980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5"/>
                  </a:solidFill>
                  <a:latin typeface="Montserrat"/>
                  <a:ea typeface="Montserrat"/>
                  <a:cs typeface="Montserrat"/>
                  <a:sym typeface="Montserrat"/>
                </a:rPr>
                <a:t>Initial sample</a:t>
              </a:r>
              <a:endParaRPr/>
            </a:p>
          </p:txBody>
        </p:sp>
        <p:cxnSp>
          <p:nvCxnSpPr>
            <p:cNvPr id="19" name="Google Shape;1229;p100">
              <a:extLst>
                <a:ext uri="{FF2B5EF4-FFF2-40B4-BE49-F238E27FC236}">
                  <a16:creationId xmlns:a16="http://schemas.microsoft.com/office/drawing/2014/main" id="{44A65D04-76A5-446A-A7DF-9A747A226AA4}"/>
                </a:ext>
              </a:extLst>
            </p:cNvPr>
            <p:cNvCxnSpPr/>
            <p:nvPr/>
          </p:nvCxnSpPr>
          <p:spPr>
            <a:xfrm>
              <a:off x="3429000" y="2469861"/>
              <a:ext cx="2667000" cy="0"/>
            </a:xfrm>
            <a:prstGeom prst="straightConnector1">
              <a:avLst/>
            </a:prstGeom>
            <a:noFill/>
            <a:ln w="25400" cap="flat" cmpd="sng">
              <a:solidFill>
                <a:schemeClr val="dk1"/>
              </a:solidFill>
              <a:prstDash val="solid"/>
              <a:miter lim="800000"/>
              <a:headEnd type="none" w="sm" len="sm"/>
              <a:tailEnd type="stealth" w="lg" len="lg"/>
            </a:ln>
          </p:spPr>
        </p:cxnSp>
        <p:cxnSp>
          <p:nvCxnSpPr>
            <p:cNvPr id="20" name="Google Shape;1230;p100">
              <a:extLst>
                <a:ext uri="{FF2B5EF4-FFF2-40B4-BE49-F238E27FC236}">
                  <a16:creationId xmlns:a16="http://schemas.microsoft.com/office/drawing/2014/main" id="{043FBD50-D596-4EA1-8B80-9D99AE15030D}"/>
                </a:ext>
              </a:extLst>
            </p:cNvPr>
            <p:cNvCxnSpPr/>
            <p:nvPr/>
          </p:nvCxnSpPr>
          <p:spPr>
            <a:xfrm rot="10800000" flipH="1">
              <a:off x="3352800" y="2650827"/>
              <a:ext cx="2743200" cy="386069"/>
            </a:xfrm>
            <a:prstGeom prst="straightConnector1">
              <a:avLst/>
            </a:prstGeom>
            <a:noFill/>
            <a:ln w="25400" cap="flat" cmpd="sng">
              <a:solidFill>
                <a:schemeClr val="dk1"/>
              </a:solidFill>
              <a:prstDash val="solid"/>
              <a:miter lim="800000"/>
              <a:headEnd type="none" w="sm" len="sm"/>
              <a:tailEnd type="stealth" w="lg" len="lg"/>
            </a:ln>
          </p:spPr>
        </p:cxnSp>
        <p:cxnSp>
          <p:nvCxnSpPr>
            <p:cNvPr id="21" name="Google Shape;1231;p100">
              <a:extLst>
                <a:ext uri="{FF2B5EF4-FFF2-40B4-BE49-F238E27FC236}">
                  <a16:creationId xmlns:a16="http://schemas.microsoft.com/office/drawing/2014/main" id="{674C5F56-8B10-4AFF-823E-7139C3292D0B}"/>
                </a:ext>
              </a:extLst>
            </p:cNvPr>
            <p:cNvCxnSpPr/>
            <p:nvPr/>
          </p:nvCxnSpPr>
          <p:spPr>
            <a:xfrm rot="10800000" flipH="1">
              <a:off x="3048000" y="2828630"/>
              <a:ext cx="3048000" cy="1052503"/>
            </a:xfrm>
            <a:prstGeom prst="straightConnector1">
              <a:avLst/>
            </a:prstGeom>
            <a:noFill/>
            <a:ln w="25400" cap="flat" cmpd="sng">
              <a:solidFill>
                <a:schemeClr val="dk1"/>
              </a:solidFill>
              <a:prstDash val="solid"/>
              <a:miter lim="800000"/>
              <a:headEnd type="none" w="sm" len="sm"/>
              <a:tailEnd type="stealth" w="lg" len="lg"/>
            </a:ln>
          </p:spPr>
        </p:cxnSp>
      </p:grpSp>
    </p:spTree>
    <p:extLst>
      <p:ext uri="{BB962C8B-B14F-4D97-AF65-F5344CB8AC3E}">
        <p14:creationId xmlns:p14="http://schemas.microsoft.com/office/powerpoint/2010/main" val="4170017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441F6A-30CC-49E4-9887-94F9449E0D29}"/>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27" name="Groep 26">
            <a:extLst>
              <a:ext uri="{FF2B5EF4-FFF2-40B4-BE49-F238E27FC236}">
                <a16:creationId xmlns:a16="http://schemas.microsoft.com/office/drawing/2014/main" id="{3C9FA457-FECA-4F60-9C28-D750DE74B8D1}"/>
              </a:ext>
            </a:extLst>
          </p:cNvPr>
          <p:cNvGrpSpPr/>
          <p:nvPr/>
        </p:nvGrpSpPr>
        <p:grpSpPr>
          <a:xfrm>
            <a:off x="838200" y="1496156"/>
            <a:ext cx="7073353" cy="3576002"/>
            <a:chOff x="838200" y="1496156"/>
            <a:chExt cx="7073353" cy="3576002"/>
          </a:xfrm>
        </p:grpSpPr>
        <p:sp>
          <p:nvSpPr>
            <p:cNvPr id="4" name="Google Shape;1236;p101">
              <a:extLst>
                <a:ext uri="{FF2B5EF4-FFF2-40B4-BE49-F238E27FC236}">
                  <a16:creationId xmlns:a16="http://schemas.microsoft.com/office/drawing/2014/main" id="{F8D1A334-D8E0-4BCB-AF78-962146D79D56}"/>
                </a:ext>
              </a:extLst>
            </p:cNvPr>
            <p:cNvSpPr/>
            <p:nvPr/>
          </p:nvSpPr>
          <p:spPr>
            <a:xfrm>
              <a:off x="1386840" y="193961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5" name="Google Shape;1237;p101">
              <a:extLst>
                <a:ext uri="{FF2B5EF4-FFF2-40B4-BE49-F238E27FC236}">
                  <a16:creationId xmlns:a16="http://schemas.microsoft.com/office/drawing/2014/main" id="{EFCBBC4A-F70B-4D0F-9835-FD050D40122E}"/>
                </a:ext>
              </a:extLst>
            </p:cNvPr>
            <p:cNvGrpSpPr/>
            <p:nvPr/>
          </p:nvGrpSpPr>
          <p:grpSpPr>
            <a:xfrm>
              <a:off x="2103120" y="2116312"/>
              <a:ext cx="1097280" cy="1106002"/>
              <a:chOff x="5731426" y="2527111"/>
              <a:chExt cx="1097280" cy="1106002"/>
            </a:xfrm>
          </p:grpSpPr>
          <p:pic>
            <p:nvPicPr>
              <p:cNvPr id="6" name="Google Shape;1238;p101">
                <a:extLst>
                  <a:ext uri="{FF2B5EF4-FFF2-40B4-BE49-F238E27FC236}">
                    <a16:creationId xmlns:a16="http://schemas.microsoft.com/office/drawing/2014/main" id="{568B44E6-44E2-49F1-95BA-2016D24D20D2}"/>
                  </a:ext>
                </a:extLst>
              </p:cNvPr>
              <p:cNvPicPr preferRelativeResize="0"/>
              <p:nvPr/>
            </p:nvPicPr>
            <p:blipFill rotWithShape="1">
              <a:blip r:embed="rId3">
                <a:alphaModFix/>
              </a:blip>
              <a:srcRect l="39143" t="6106" r="17498" b="25118"/>
              <a:stretch/>
            </p:blipFill>
            <p:spPr>
              <a:xfrm>
                <a:off x="5731426" y="2527111"/>
                <a:ext cx="1080854" cy="1106002"/>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7" name="Google Shape;1239;p101">
                <a:extLst>
                  <a:ext uri="{FF2B5EF4-FFF2-40B4-BE49-F238E27FC236}">
                    <a16:creationId xmlns:a16="http://schemas.microsoft.com/office/drawing/2014/main" id="{C7736C6B-E6E4-4839-ACE5-DD878E4B86BA}"/>
                  </a:ext>
                </a:extLst>
              </p:cNvPr>
              <p:cNvSpPr/>
              <p:nvPr/>
            </p:nvSpPr>
            <p:spPr>
              <a:xfrm>
                <a:off x="5731426" y="253583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8" name="Google Shape;1240;p101">
              <a:extLst>
                <a:ext uri="{FF2B5EF4-FFF2-40B4-BE49-F238E27FC236}">
                  <a16:creationId xmlns:a16="http://schemas.microsoft.com/office/drawing/2014/main" id="{381A725A-7D5D-46CA-A7B4-D2705ABBA482}"/>
                </a:ext>
              </a:extLst>
            </p:cNvPr>
            <p:cNvSpPr/>
            <p:nvPr/>
          </p:nvSpPr>
          <p:spPr>
            <a:xfrm>
              <a:off x="1287084" y="2295221"/>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9" name="Google Shape;1241;p101">
              <a:extLst>
                <a:ext uri="{FF2B5EF4-FFF2-40B4-BE49-F238E27FC236}">
                  <a16:creationId xmlns:a16="http://schemas.microsoft.com/office/drawing/2014/main" id="{8A6D250C-15AF-4DD6-9C28-CDEC431E9B49}"/>
                </a:ext>
              </a:extLst>
            </p:cNvPr>
            <p:cNvGrpSpPr/>
            <p:nvPr/>
          </p:nvGrpSpPr>
          <p:grpSpPr>
            <a:xfrm>
              <a:off x="1943286" y="2471918"/>
              <a:ext cx="1104714" cy="1097281"/>
              <a:chOff x="5539926" y="2810044"/>
              <a:chExt cx="1104714" cy="1097281"/>
            </a:xfrm>
          </p:grpSpPr>
          <p:pic>
            <p:nvPicPr>
              <p:cNvPr id="10" name="Google Shape;1242;p101">
                <a:extLst>
                  <a:ext uri="{FF2B5EF4-FFF2-40B4-BE49-F238E27FC236}">
                    <a16:creationId xmlns:a16="http://schemas.microsoft.com/office/drawing/2014/main" id="{969D925B-9255-4DDB-96BD-B46016EE8BF4}"/>
                  </a:ext>
                </a:extLst>
              </p:cNvPr>
              <p:cNvPicPr preferRelativeResize="0"/>
              <p:nvPr/>
            </p:nvPicPr>
            <p:blipFill rotWithShape="1">
              <a:blip r:embed="rId4">
                <a:alphaModFix/>
              </a:blip>
              <a:srcRect l="14026" t="14784" r="19999" b="9929"/>
              <a:stretch/>
            </p:blipFill>
            <p:spPr>
              <a:xfrm>
                <a:off x="5539926" y="2810044"/>
                <a:ext cx="1104714" cy="1085403"/>
              </a:xfrm>
              <a:prstGeom prst="rect">
                <a:avLst/>
              </a:prstGeom>
              <a:noFill/>
              <a:ln>
                <a:noFill/>
              </a:ln>
            </p:spPr>
          </p:pic>
          <p:sp>
            <p:nvSpPr>
              <p:cNvPr id="11" name="Google Shape;1243;p101">
                <a:extLst>
                  <a:ext uri="{FF2B5EF4-FFF2-40B4-BE49-F238E27FC236}">
                    <a16:creationId xmlns:a16="http://schemas.microsoft.com/office/drawing/2014/main" id="{CA3E3DD4-B43F-43E2-B4D0-D30F33B454D7}"/>
                  </a:ext>
                </a:extLst>
              </p:cNvPr>
              <p:cNvSpPr/>
              <p:nvPr/>
            </p:nvSpPr>
            <p:spPr>
              <a:xfrm>
                <a:off x="5547360" y="281004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2" name="Google Shape;1248;p101">
              <a:extLst>
                <a:ext uri="{FF2B5EF4-FFF2-40B4-BE49-F238E27FC236}">
                  <a16:creationId xmlns:a16="http://schemas.microsoft.com/office/drawing/2014/main" id="{FECA5131-2D41-42D7-82F4-1C04DECE6DDE}"/>
                </a:ext>
              </a:extLst>
            </p:cNvPr>
            <p:cNvSpPr/>
            <p:nvPr/>
          </p:nvSpPr>
          <p:spPr>
            <a:xfrm>
              <a:off x="1187332" y="265082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3" name="Google Shape;1249;p101">
              <a:extLst>
                <a:ext uri="{FF2B5EF4-FFF2-40B4-BE49-F238E27FC236}">
                  <a16:creationId xmlns:a16="http://schemas.microsoft.com/office/drawing/2014/main" id="{7951DD8B-49DF-431D-8D04-C7AA6B4C7E8B}"/>
                </a:ext>
              </a:extLst>
            </p:cNvPr>
            <p:cNvSpPr/>
            <p:nvPr/>
          </p:nvSpPr>
          <p:spPr>
            <a:xfrm>
              <a:off x="1137456" y="2828630"/>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4" name="Google Shape;1250;p101">
              <a:extLst>
                <a:ext uri="{FF2B5EF4-FFF2-40B4-BE49-F238E27FC236}">
                  <a16:creationId xmlns:a16="http://schemas.microsoft.com/office/drawing/2014/main" id="{3195D6D2-1046-4B34-A967-2E186934B749}"/>
                </a:ext>
              </a:extLst>
            </p:cNvPr>
            <p:cNvSpPr/>
            <p:nvPr/>
          </p:nvSpPr>
          <p:spPr>
            <a:xfrm>
              <a:off x="1087580" y="3006433"/>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15" name="Google Shape;1251;p101">
              <a:extLst>
                <a:ext uri="{FF2B5EF4-FFF2-40B4-BE49-F238E27FC236}">
                  <a16:creationId xmlns:a16="http://schemas.microsoft.com/office/drawing/2014/main" id="{11FED888-2344-4F8D-A069-F9E3E81F1965}"/>
                </a:ext>
              </a:extLst>
            </p:cNvPr>
            <p:cNvGrpSpPr/>
            <p:nvPr/>
          </p:nvGrpSpPr>
          <p:grpSpPr>
            <a:xfrm>
              <a:off x="1790886" y="3197219"/>
              <a:ext cx="1104714" cy="1099528"/>
              <a:chOff x="4379952" y="3344559"/>
              <a:chExt cx="1104714" cy="1099528"/>
            </a:xfrm>
          </p:grpSpPr>
          <p:pic>
            <p:nvPicPr>
              <p:cNvPr id="16" name="Google Shape;1252;p101">
                <a:extLst>
                  <a:ext uri="{FF2B5EF4-FFF2-40B4-BE49-F238E27FC236}">
                    <a16:creationId xmlns:a16="http://schemas.microsoft.com/office/drawing/2014/main" id="{3EC344C8-EA77-42DD-B171-308DEF9CB13D}"/>
                  </a:ext>
                </a:extLst>
              </p:cNvPr>
              <p:cNvPicPr preferRelativeResize="0"/>
              <p:nvPr/>
            </p:nvPicPr>
            <p:blipFill rotWithShape="1">
              <a:blip r:embed="rId5">
                <a:alphaModFix/>
              </a:blip>
              <a:srcRect l="13651" r="22330" b="4156"/>
              <a:stretch/>
            </p:blipFill>
            <p:spPr>
              <a:xfrm>
                <a:off x="4387386" y="3344559"/>
                <a:ext cx="1097280" cy="1099528"/>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17" name="Google Shape;1253;p101">
                <a:extLst>
                  <a:ext uri="{FF2B5EF4-FFF2-40B4-BE49-F238E27FC236}">
                    <a16:creationId xmlns:a16="http://schemas.microsoft.com/office/drawing/2014/main" id="{CF707DC8-59BB-4749-86D8-321EB7367992}"/>
                  </a:ext>
                </a:extLst>
              </p:cNvPr>
              <p:cNvSpPr/>
              <p:nvPr/>
            </p:nvSpPr>
            <p:spPr>
              <a:xfrm>
                <a:off x="4379952" y="3346807"/>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8" name="Google Shape;1254;p101">
              <a:extLst>
                <a:ext uri="{FF2B5EF4-FFF2-40B4-BE49-F238E27FC236}">
                  <a16:creationId xmlns:a16="http://schemas.microsoft.com/office/drawing/2014/main" id="{89A71C6C-9C90-476A-B478-0C4595A0BEAA}"/>
                </a:ext>
              </a:extLst>
            </p:cNvPr>
            <p:cNvSpPr/>
            <p:nvPr/>
          </p:nvSpPr>
          <p:spPr>
            <a:xfrm>
              <a:off x="987828" y="3362039"/>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9" name="Google Shape;1255;p101">
              <a:extLst>
                <a:ext uri="{FF2B5EF4-FFF2-40B4-BE49-F238E27FC236}">
                  <a16:creationId xmlns:a16="http://schemas.microsoft.com/office/drawing/2014/main" id="{A0B8D87F-4CAC-497A-ADDD-15CA6770D243}"/>
                </a:ext>
              </a:extLst>
            </p:cNvPr>
            <p:cNvSpPr/>
            <p:nvPr/>
          </p:nvSpPr>
          <p:spPr>
            <a:xfrm>
              <a:off x="937952" y="3539842"/>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0" name="Google Shape;1256;p101">
              <a:extLst>
                <a:ext uri="{FF2B5EF4-FFF2-40B4-BE49-F238E27FC236}">
                  <a16:creationId xmlns:a16="http://schemas.microsoft.com/office/drawing/2014/main" id="{58D9C5AF-BB1E-45A2-9BDF-7E3BE41B8D74}"/>
                </a:ext>
              </a:extLst>
            </p:cNvPr>
            <p:cNvSpPr/>
            <p:nvPr/>
          </p:nvSpPr>
          <p:spPr>
            <a:xfrm>
              <a:off x="888076" y="371764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1" name="Google Shape;1257;p101">
              <a:extLst>
                <a:ext uri="{FF2B5EF4-FFF2-40B4-BE49-F238E27FC236}">
                  <a16:creationId xmlns:a16="http://schemas.microsoft.com/office/drawing/2014/main" id="{9F991376-D2DE-4777-9F83-6A33C94BCEC6}"/>
                </a:ext>
              </a:extLst>
            </p:cNvPr>
            <p:cNvSpPr/>
            <p:nvPr/>
          </p:nvSpPr>
          <p:spPr>
            <a:xfrm>
              <a:off x="838200" y="389544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pic>
          <p:nvPicPr>
            <p:cNvPr id="22" name="Google Shape;1258;p101">
              <a:extLst>
                <a:ext uri="{FF2B5EF4-FFF2-40B4-BE49-F238E27FC236}">
                  <a16:creationId xmlns:a16="http://schemas.microsoft.com/office/drawing/2014/main" id="{654E2390-E9DA-45F1-B3DA-B4C762324D1E}"/>
                </a:ext>
              </a:extLst>
            </p:cNvPr>
            <p:cNvPicPr preferRelativeResize="0"/>
            <p:nvPr/>
          </p:nvPicPr>
          <p:blipFill rotWithShape="1">
            <a:blip r:embed="rId6">
              <a:alphaModFix/>
            </a:blip>
            <a:srcRect/>
            <a:stretch/>
          </p:blipFill>
          <p:spPr>
            <a:xfrm>
              <a:off x="6302174" y="1496156"/>
              <a:ext cx="1609379" cy="1609379"/>
            </a:xfrm>
            <a:prstGeom prst="rect">
              <a:avLst/>
            </a:prstGeom>
            <a:noFill/>
            <a:ln>
              <a:noFill/>
            </a:ln>
          </p:spPr>
        </p:pic>
        <p:cxnSp>
          <p:nvCxnSpPr>
            <p:cNvPr id="23" name="Google Shape;1259;p101">
              <a:extLst>
                <a:ext uri="{FF2B5EF4-FFF2-40B4-BE49-F238E27FC236}">
                  <a16:creationId xmlns:a16="http://schemas.microsoft.com/office/drawing/2014/main" id="{87684DC2-6174-4EAE-926E-96FC3D5728CE}"/>
                </a:ext>
              </a:extLst>
            </p:cNvPr>
            <p:cNvCxnSpPr/>
            <p:nvPr/>
          </p:nvCxnSpPr>
          <p:spPr>
            <a:xfrm>
              <a:off x="3429000" y="2469861"/>
              <a:ext cx="2667000" cy="0"/>
            </a:xfrm>
            <a:prstGeom prst="straightConnector1">
              <a:avLst/>
            </a:prstGeom>
            <a:noFill/>
            <a:ln w="25400" cap="flat" cmpd="sng">
              <a:solidFill>
                <a:schemeClr val="dk1"/>
              </a:solidFill>
              <a:prstDash val="solid"/>
              <a:miter lim="800000"/>
              <a:headEnd type="stealth" w="lg" len="lg"/>
              <a:tailEnd type="none" w="sm" len="sm"/>
            </a:ln>
          </p:spPr>
        </p:cxnSp>
        <p:cxnSp>
          <p:nvCxnSpPr>
            <p:cNvPr id="24" name="Google Shape;1260;p101">
              <a:extLst>
                <a:ext uri="{FF2B5EF4-FFF2-40B4-BE49-F238E27FC236}">
                  <a16:creationId xmlns:a16="http://schemas.microsoft.com/office/drawing/2014/main" id="{F978901D-2A70-417A-A0A6-8FFB8866C48A}"/>
                </a:ext>
              </a:extLst>
            </p:cNvPr>
            <p:cNvCxnSpPr/>
            <p:nvPr/>
          </p:nvCxnSpPr>
          <p:spPr>
            <a:xfrm rot="10800000" flipH="1">
              <a:off x="3352800" y="2650827"/>
              <a:ext cx="2743200" cy="386069"/>
            </a:xfrm>
            <a:prstGeom prst="straightConnector1">
              <a:avLst/>
            </a:prstGeom>
            <a:noFill/>
            <a:ln w="25400" cap="flat" cmpd="sng">
              <a:solidFill>
                <a:schemeClr val="dk1"/>
              </a:solidFill>
              <a:prstDash val="solid"/>
              <a:miter lim="800000"/>
              <a:headEnd type="stealth" w="lg" len="lg"/>
              <a:tailEnd type="none" w="sm" len="sm"/>
            </a:ln>
          </p:spPr>
        </p:cxnSp>
        <p:cxnSp>
          <p:nvCxnSpPr>
            <p:cNvPr id="25" name="Google Shape;1261;p101">
              <a:extLst>
                <a:ext uri="{FF2B5EF4-FFF2-40B4-BE49-F238E27FC236}">
                  <a16:creationId xmlns:a16="http://schemas.microsoft.com/office/drawing/2014/main" id="{410C6945-6EDA-41CC-8D59-69CDC9586AF5}"/>
                </a:ext>
              </a:extLst>
            </p:cNvPr>
            <p:cNvCxnSpPr/>
            <p:nvPr/>
          </p:nvCxnSpPr>
          <p:spPr>
            <a:xfrm rot="10800000" flipH="1">
              <a:off x="3048000" y="2828630"/>
              <a:ext cx="3048000" cy="1052503"/>
            </a:xfrm>
            <a:prstGeom prst="straightConnector1">
              <a:avLst/>
            </a:prstGeom>
            <a:noFill/>
            <a:ln w="25400" cap="flat" cmpd="sng">
              <a:solidFill>
                <a:schemeClr val="dk1"/>
              </a:solidFill>
              <a:prstDash val="solid"/>
              <a:miter lim="800000"/>
              <a:headEnd type="stealth" w="lg" len="lg"/>
              <a:tailEnd type="none" w="sm" len="sm"/>
            </a:ln>
          </p:spPr>
        </p:cxnSp>
        <p:sp>
          <p:nvSpPr>
            <p:cNvPr id="26" name="Google Shape;1262;p101">
              <a:extLst>
                <a:ext uri="{FF2B5EF4-FFF2-40B4-BE49-F238E27FC236}">
                  <a16:creationId xmlns:a16="http://schemas.microsoft.com/office/drawing/2014/main" id="{0F857173-3DED-451F-890C-C54600BD044C}"/>
                </a:ext>
              </a:extLst>
            </p:cNvPr>
            <p:cNvSpPr txBox="1"/>
            <p:nvPr/>
          </p:nvSpPr>
          <p:spPr>
            <a:xfrm>
              <a:off x="2388856" y="4364272"/>
              <a:ext cx="2209800"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5"/>
                  </a:solidFill>
                  <a:latin typeface="Montserrat"/>
                  <a:ea typeface="Montserrat"/>
                  <a:cs typeface="Montserrat"/>
                  <a:sym typeface="Montserrat"/>
                </a:rPr>
                <a:t>Initial sample, labeled</a:t>
              </a:r>
              <a:endParaRPr/>
            </a:p>
          </p:txBody>
        </p:sp>
      </p:grpSp>
    </p:spTree>
    <p:extLst>
      <p:ext uri="{BB962C8B-B14F-4D97-AF65-F5344CB8AC3E}">
        <p14:creationId xmlns:p14="http://schemas.microsoft.com/office/powerpoint/2010/main" val="383285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0B7A8-34C5-4338-8301-65F0687E8DD4}"/>
              </a:ext>
            </a:extLst>
          </p:cNvPr>
          <p:cNvSpPr>
            <a:spLocks noGrp="1"/>
          </p:cNvSpPr>
          <p:nvPr>
            <p:ph type="title"/>
          </p:nvPr>
        </p:nvSpPr>
        <p:spPr/>
        <p:txBody>
          <a:bodyPr/>
          <a:lstStyle/>
          <a:p>
            <a:r>
              <a:rPr lang="nl-NL" dirty="0"/>
              <a:t>Using </a:t>
            </a:r>
            <a:r>
              <a:rPr lang="nl-NL" dirty="0" err="1"/>
              <a:t>Deep</a:t>
            </a:r>
            <a:r>
              <a:rPr lang="nl-NL" dirty="0"/>
              <a:t> Learning (CNN) on Imagenet </a:t>
            </a:r>
            <a:endParaRPr lang="nl-BE" dirty="0"/>
          </a:p>
        </p:txBody>
      </p:sp>
      <p:pic>
        <p:nvPicPr>
          <p:cNvPr id="4" name="Tijdelijke aanduiding voor inhoud 3">
            <a:extLst>
              <a:ext uri="{FF2B5EF4-FFF2-40B4-BE49-F238E27FC236}">
                <a16:creationId xmlns:a16="http://schemas.microsoft.com/office/drawing/2014/main" id="{2E773297-0F70-4098-80B5-4D43872D96DC}"/>
              </a:ext>
            </a:extLst>
          </p:cNvPr>
          <p:cNvPicPr>
            <a:picLocks noGrp="1" noChangeAspect="1"/>
          </p:cNvPicPr>
          <p:nvPr>
            <p:ph idx="1"/>
          </p:nvPr>
        </p:nvPicPr>
        <p:blipFill>
          <a:blip r:embed="rId2"/>
          <a:stretch>
            <a:fillRect/>
          </a:stretch>
        </p:blipFill>
        <p:spPr>
          <a:xfrm>
            <a:off x="1804565" y="1825625"/>
            <a:ext cx="8582870" cy="4351338"/>
          </a:xfrm>
          <a:prstGeom prst="rect">
            <a:avLst/>
          </a:prstGeom>
        </p:spPr>
      </p:pic>
    </p:spTree>
    <p:extLst>
      <p:ext uri="{BB962C8B-B14F-4D97-AF65-F5344CB8AC3E}">
        <p14:creationId xmlns:p14="http://schemas.microsoft.com/office/powerpoint/2010/main" val="304373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DA4D9-11CB-439A-B611-6A06A31964F7}"/>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30" name="Groep 29">
            <a:extLst>
              <a:ext uri="{FF2B5EF4-FFF2-40B4-BE49-F238E27FC236}">
                <a16:creationId xmlns:a16="http://schemas.microsoft.com/office/drawing/2014/main" id="{18DEBA77-D745-4E60-A40E-DD9B1E5FC82B}"/>
              </a:ext>
            </a:extLst>
          </p:cNvPr>
          <p:cNvGrpSpPr/>
          <p:nvPr/>
        </p:nvGrpSpPr>
        <p:grpSpPr>
          <a:xfrm>
            <a:off x="838200" y="1447800"/>
            <a:ext cx="7695766" cy="4436776"/>
            <a:chOff x="838200" y="1447800"/>
            <a:chExt cx="7695766" cy="4436776"/>
          </a:xfrm>
        </p:grpSpPr>
        <p:sp>
          <p:nvSpPr>
            <p:cNvPr id="4" name="Google Shape;1267;p102">
              <a:extLst>
                <a:ext uri="{FF2B5EF4-FFF2-40B4-BE49-F238E27FC236}">
                  <a16:creationId xmlns:a16="http://schemas.microsoft.com/office/drawing/2014/main" id="{D1882882-7404-4851-9511-44DA2952D193}"/>
                </a:ext>
              </a:extLst>
            </p:cNvPr>
            <p:cNvSpPr/>
            <p:nvPr/>
          </p:nvSpPr>
          <p:spPr>
            <a:xfrm>
              <a:off x="1386840" y="193961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5" name="Google Shape;1268;p102">
              <a:extLst>
                <a:ext uri="{FF2B5EF4-FFF2-40B4-BE49-F238E27FC236}">
                  <a16:creationId xmlns:a16="http://schemas.microsoft.com/office/drawing/2014/main" id="{511AE44A-5005-4F73-82A6-A93A3782606A}"/>
                </a:ext>
              </a:extLst>
            </p:cNvPr>
            <p:cNvGrpSpPr/>
            <p:nvPr/>
          </p:nvGrpSpPr>
          <p:grpSpPr>
            <a:xfrm>
              <a:off x="3855720" y="2116312"/>
              <a:ext cx="1097280" cy="1106002"/>
              <a:chOff x="5731426" y="2527111"/>
              <a:chExt cx="1097280" cy="1106002"/>
            </a:xfrm>
          </p:grpSpPr>
          <p:pic>
            <p:nvPicPr>
              <p:cNvPr id="6" name="Google Shape;1269;p102">
                <a:extLst>
                  <a:ext uri="{FF2B5EF4-FFF2-40B4-BE49-F238E27FC236}">
                    <a16:creationId xmlns:a16="http://schemas.microsoft.com/office/drawing/2014/main" id="{3826B803-9107-4E19-90FF-D659A8EE7E26}"/>
                  </a:ext>
                </a:extLst>
              </p:cNvPr>
              <p:cNvPicPr preferRelativeResize="0"/>
              <p:nvPr/>
            </p:nvPicPr>
            <p:blipFill rotWithShape="1">
              <a:blip r:embed="rId3">
                <a:alphaModFix/>
              </a:blip>
              <a:srcRect l="39143" t="6106" r="17498" b="25118"/>
              <a:stretch/>
            </p:blipFill>
            <p:spPr>
              <a:xfrm>
                <a:off x="5731426" y="2527111"/>
                <a:ext cx="1080854" cy="1106002"/>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7" name="Google Shape;1270;p102">
                <a:extLst>
                  <a:ext uri="{FF2B5EF4-FFF2-40B4-BE49-F238E27FC236}">
                    <a16:creationId xmlns:a16="http://schemas.microsoft.com/office/drawing/2014/main" id="{1C0102A8-7EF9-44BA-B4D0-9FBDD4D046C0}"/>
                  </a:ext>
                </a:extLst>
              </p:cNvPr>
              <p:cNvSpPr/>
              <p:nvPr/>
            </p:nvSpPr>
            <p:spPr>
              <a:xfrm>
                <a:off x="5731426" y="253583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8" name="Google Shape;1271;p102">
              <a:extLst>
                <a:ext uri="{FF2B5EF4-FFF2-40B4-BE49-F238E27FC236}">
                  <a16:creationId xmlns:a16="http://schemas.microsoft.com/office/drawing/2014/main" id="{A6DDCF3A-4280-4AB9-9DEE-6D146ADC2113}"/>
                </a:ext>
              </a:extLst>
            </p:cNvPr>
            <p:cNvSpPr/>
            <p:nvPr/>
          </p:nvSpPr>
          <p:spPr>
            <a:xfrm>
              <a:off x="1287084" y="2295221"/>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9" name="Google Shape;1272;p102">
              <a:extLst>
                <a:ext uri="{FF2B5EF4-FFF2-40B4-BE49-F238E27FC236}">
                  <a16:creationId xmlns:a16="http://schemas.microsoft.com/office/drawing/2014/main" id="{C5EF40C1-437E-4F9D-B0FB-BE7F72919C63}"/>
                </a:ext>
              </a:extLst>
            </p:cNvPr>
            <p:cNvGrpSpPr/>
            <p:nvPr/>
          </p:nvGrpSpPr>
          <p:grpSpPr>
            <a:xfrm>
              <a:off x="3695886" y="2471918"/>
              <a:ext cx="1104714" cy="1097281"/>
              <a:chOff x="5539926" y="2810044"/>
              <a:chExt cx="1104714" cy="1097281"/>
            </a:xfrm>
          </p:grpSpPr>
          <p:pic>
            <p:nvPicPr>
              <p:cNvPr id="10" name="Google Shape;1273;p102">
                <a:extLst>
                  <a:ext uri="{FF2B5EF4-FFF2-40B4-BE49-F238E27FC236}">
                    <a16:creationId xmlns:a16="http://schemas.microsoft.com/office/drawing/2014/main" id="{05EECFC2-CDD7-45BD-981B-7F5900783962}"/>
                  </a:ext>
                </a:extLst>
              </p:cNvPr>
              <p:cNvPicPr preferRelativeResize="0"/>
              <p:nvPr/>
            </p:nvPicPr>
            <p:blipFill rotWithShape="1">
              <a:blip r:embed="rId4">
                <a:alphaModFix/>
              </a:blip>
              <a:srcRect l="14026" t="14784" r="19999" b="9929"/>
              <a:stretch/>
            </p:blipFill>
            <p:spPr>
              <a:xfrm>
                <a:off x="5539926" y="2810044"/>
                <a:ext cx="1104714" cy="1085403"/>
              </a:xfrm>
              <a:prstGeom prst="rect">
                <a:avLst/>
              </a:prstGeom>
              <a:noFill/>
              <a:ln>
                <a:noFill/>
              </a:ln>
            </p:spPr>
          </p:pic>
          <p:sp>
            <p:nvSpPr>
              <p:cNvPr id="11" name="Google Shape;1274;p102">
                <a:extLst>
                  <a:ext uri="{FF2B5EF4-FFF2-40B4-BE49-F238E27FC236}">
                    <a16:creationId xmlns:a16="http://schemas.microsoft.com/office/drawing/2014/main" id="{2921F377-3C2B-483A-A435-890C7F29F62B}"/>
                  </a:ext>
                </a:extLst>
              </p:cNvPr>
              <p:cNvSpPr/>
              <p:nvPr/>
            </p:nvSpPr>
            <p:spPr>
              <a:xfrm>
                <a:off x="5547360" y="281004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2" name="Google Shape;1279;p102">
              <a:extLst>
                <a:ext uri="{FF2B5EF4-FFF2-40B4-BE49-F238E27FC236}">
                  <a16:creationId xmlns:a16="http://schemas.microsoft.com/office/drawing/2014/main" id="{BB213543-9CD1-4C66-B85D-178E2A810B29}"/>
                </a:ext>
              </a:extLst>
            </p:cNvPr>
            <p:cNvSpPr/>
            <p:nvPr/>
          </p:nvSpPr>
          <p:spPr>
            <a:xfrm>
              <a:off x="1187332" y="265082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3" name="Google Shape;1280;p102">
              <a:extLst>
                <a:ext uri="{FF2B5EF4-FFF2-40B4-BE49-F238E27FC236}">
                  <a16:creationId xmlns:a16="http://schemas.microsoft.com/office/drawing/2014/main" id="{ECFC2670-B0AA-4EE7-AA2E-EFFA8D74E848}"/>
                </a:ext>
              </a:extLst>
            </p:cNvPr>
            <p:cNvSpPr/>
            <p:nvPr/>
          </p:nvSpPr>
          <p:spPr>
            <a:xfrm>
              <a:off x="1137456" y="2828630"/>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4" name="Google Shape;1281;p102">
              <a:extLst>
                <a:ext uri="{FF2B5EF4-FFF2-40B4-BE49-F238E27FC236}">
                  <a16:creationId xmlns:a16="http://schemas.microsoft.com/office/drawing/2014/main" id="{4399B356-CF7D-4E27-9C4A-870E77C9061B}"/>
                </a:ext>
              </a:extLst>
            </p:cNvPr>
            <p:cNvSpPr/>
            <p:nvPr/>
          </p:nvSpPr>
          <p:spPr>
            <a:xfrm>
              <a:off x="1087580" y="3006433"/>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15" name="Google Shape;1282;p102">
              <a:extLst>
                <a:ext uri="{FF2B5EF4-FFF2-40B4-BE49-F238E27FC236}">
                  <a16:creationId xmlns:a16="http://schemas.microsoft.com/office/drawing/2014/main" id="{A191F8B3-64ED-43BB-B145-02E48D200EBA}"/>
                </a:ext>
              </a:extLst>
            </p:cNvPr>
            <p:cNvGrpSpPr/>
            <p:nvPr/>
          </p:nvGrpSpPr>
          <p:grpSpPr>
            <a:xfrm>
              <a:off x="3543486" y="3199467"/>
              <a:ext cx="1104714" cy="1097280"/>
              <a:chOff x="4379952" y="3346807"/>
              <a:chExt cx="1104714" cy="1097280"/>
            </a:xfrm>
          </p:grpSpPr>
          <p:pic>
            <p:nvPicPr>
              <p:cNvPr id="16" name="Google Shape;1283;p102">
                <a:extLst>
                  <a:ext uri="{FF2B5EF4-FFF2-40B4-BE49-F238E27FC236}">
                    <a16:creationId xmlns:a16="http://schemas.microsoft.com/office/drawing/2014/main" id="{B5610C96-8511-4E4D-BF13-52D6C16C122B}"/>
                  </a:ext>
                </a:extLst>
              </p:cNvPr>
              <p:cNvPicPr preferRelativeResize="0"/>
              <p:nvPr/>
            </p:nvPicPr>
            <p:blipFill rotWithShape="1">
              <a:blip r:embed="rId5">
                <a:alphaModFix/>
              </a:blip>
              <a:srcRect l="13651" r="22330" b="4156"/>
              <a:stretch/>
            </p:blipFill>
            <p:spPr>
              <a:xfrm>
                <a:off x="4387386" y="3346807"/>
                <a:ext cx="1097280" cy="109728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17" name="Google Shape;1284;p102">
                <a:extLst>
                  <a:ext uri="{FF2B5EF4-FFF2-40B4-BE49-F238E27FC236}">
                    <a16:creationId xmlns:a16="http://schemas.microsoft.com/office/drawing/2014/main" id="{01DE33BC-826C-4029-9347-743F41B028D0}"/>
                  </a:ext>
                </a:extLst>
              </p:cNvPr>
              <p:cNvSpPr/>
              <p:nvPr/>
            </p:nvSpPr>
            <p:spPr>
              <a:xfrm>
                <a:off x="4379952" y="3346807"/>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8" name="Google Shape;1285;p102">
              <a:extLst>
                <a:ext uri="{FF2B5EF4-FFF2-40B4-BE49-F238E27FC236}">
                  <a16:creationId xmlns:a16="http://schemas.microsoft.com/office/drawing/2014/main" id="{053AC048-4CC5-4E61-95D7-5AF73453E7F0}"/>
                </a:ext>
              </a:extLst>
            </p:cNvPr>
            <p:cNvSpPr/>
            <p:nvPr/>
          </p:nvSpPr>
          <p:spPr>
            <a:xfrm>
              <a:off x="987828" y="3362039"/>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9" name="Google Shape;1286;p102">
              <a:extLst>
                <a:ext uri="{FF2B5EF4-FFF2-40B4-BE49-F238E27FC236}">
                  <a16:creationId xmlns:a16="http://schemas.microsoft.com/office/drawing/2014/main" id="{5BBDAB8F-7289-4610-9FEB-04D4105BD080}"/>
                </a:ext>
              </a:extLst>
            </p:cNvPr>
            <p:cNvSpPr/>
            <p:nvPr/>
          </p:nvSpPr>
          <p:spPr>
            <a:xfrm>
              <a:off x="937952" y="3539842"/>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0" name="Google Shape;1287;p102">
              <a:extLst>
                <a:ext uri="{FF2B5EF4-FFF2-40B4-BE49-F238E27FC236}">
                  <a16:creationId xmlns:a16="http://schemas.microsoft.com/office/drawing/2014/main" id="{F0DBE6F7-D030-4C40-9627-AD983A6A6E35}"/>
                </a:ext>
              </a:extLst>
            </p:cNvPr>
            <p:cNvSpPr/>
            <p:nvPr/>
          </p:nvSpPr>
          <p:spPr>
            <a:xfrm>
              <a:off x="888076" y="371764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1" name="Google Shape;1288;p102">
              <a:extLst>
                <a:ext uri="{FF2B5EF4-FFF2-40B4-BE49-F238E27FC236}">
                  <a16:creationId xmlns:a16="http://schemas.microsoft.com/office/drawing/2014/main" id="{E5C303BB-2028-43F9-81AB-4C89DF040B9F}"/>
                </a:ext>
              </a:extLst>
            </p:cNvPr>
            <p:cNvSpPr/>
            <p:nvPr/>
          </p:nvSpPr>
          <p:spPr>
            <a:xfrm>
              <a:off x="838200" y="389544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pic>
          <p:nvPicPr>
            <p:cNvPr id="22" name="Google Shape;1289;p102">
              <a:extLst>
                <a:ext uri="{FF2B5EF4-FFF2-40B4-BE49-F238E27FC236}">
                  <a16:creationId xmlns:a16="http://schemas.microsoft.com/office/drawing/2014/main" id="{E60DB00A-4B88-4B6C-BF35-9A9ACA00FFCA}"/>
                </a:ext>
              </a:extLst>
            </p:cNvPr>
            <p:cNvPicPr preferRelativeResize="0"/>
            <p:nvPr/>
          </p:nvPicPr>
          <p:blipFill rotWithShape="1">
            <a:blip r:embed="rId6">
              <a:alphaModFix/>
            </a:blip>
            <a:srcRect/>
            <a:stretch/>
          </p:blipFill>
          <p:spPr>
            <a:xfrm>
              <a:off x="5949516" y="3685716"/>
              <a:ext cx="2584450" cy="1832204"/>
            </a:xfrm>
            <a:prstGeom prst="rect">
              <a:avLst/>
            </a:prstGeom>
            <a:noFill/>
            <a:ln>
              <a:noFill/>
            </a:ln>
          </p:spPr>
        </p:pic>
        <p:sp>
          <p:nvSpPr>
            <p:cNvPr id="23" name="Google Shape;1290;p102">
              <a:extLst>
                <a:ext uri="{FF2B5EF4-FFF2-40B4-BE49-F238E27FC236}">
                  <a16:creationId xmlns:a16="http://schemas.microsoft.com/office/drawing/2014/main" id="{B9D5B7C8-0B38-4D68-8D58-905F564BD133}"/>
                </a:ext>
              </a:extLst>
            </p:cNvPr>
            <p:cNvSpPr txBox="1"/>
            <p:nvPr/>
          </p:nvSpPr>
          <p:spPr>
            <a:xfrm>
              <a:off x="6136841" y="5484466"/>
              <a:ext cx="220980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5"/>
                  </a:solidFill>
                  <a:latin typeface="Montserrat"/>
                  <a:ea typeface="Montserrat"/>
                  <a:cs typeface="Montserrat"/>
                  <a:sym typeface="Montserrat"/>
                </a:rPr>
                <a:t>Learning agent</a:t>
              </a:r>
              <a:endParaRPr/>
            </a:p>
          </p:txBody>
        </p:sp>
        <p:pic>
          <p:nvPicPr>
            <p:cNvPr id="24" name="Google Shape;1291;p102">
              <a:extLst>
                <a:ext uri="{FF2B5EF4-FFF2-40B4-BE49-F238E27FC236}">
                  <a16:creationId xmlns:a16="http://schemas.microsoft.com/office/drawing/2014/main" id="{34F0CC1B-2AC1-41CB-A95A-1EF5F623C45D}"/>
                </a:ext>
              </a:extLst>
            </p:cNvPr>
            <p:cNvPicPr preferRelativeResize="0"/>
            <p:nvPr/>
          </p:nvPicPr>
          <p:blipFill rotWithShape="1">
            <a:blip r:embed="rId7">
              <a:alphaModFix/>
            </a:blip>
            <a:srcRect/>
            <a:stretch/>
          </p:blipFill>
          <p:spPr>
            <a:xfrm>
              <a:off x="6302174" y="1496156"/>
              <a:ext cx="1609379" cy="1609379"/>
            </a:xfrm>
            <a:prstGeom prst="rect">
              <a:avLst/>
            </a:prstGeom>
            <a:noFill/>
            <a:ln>
              <a:noFill/>
            </a:ln>
          </p:spPr>
        </p:pic>
        <p:cxnSp>
          <p:nvCxnSpPr>
            <p:cNvPr id="25" name="Google Shape;1292;p102">
              <a:extLst>
                <a:ext uri="{FF2B5EF4-FFF2-40B4-BE49-F238E27FC236}">
                  <a16:creationId xmlns:a16="http://schemas.microsoft.com/office/drawing/2014/main" id="{2326346E-4E6E-4387-9953-CBACF000717C}"/>
                </a:ext>
              </a:extLst>
            </p:cNvPr>
            <p:cNvCxnSpPr/>
            <p:nvPr/>
          </p:nvCxnSpPr>
          <p:spPr>
            <a:xfrm>
              <a:off x="5029200" y="2650827"/>
              <a:ext cx="1219572" cy="1424272"/>
            </a:xfrm>
            <a:prstGeom prst="straightConnector1">
              <a:avLst/>
            </a:prstGeom>
            <a:noFill/>
            <a:ln w="25400" cap="flat" cmpd="sng">
              <a:solidFill>
                <a:schemeClr val="dk1"/>
              </a:solidFill>
              <a:prstDash val="solid"/>
              <a:miter lim="800000"/>
              <a:headEnd type="none" w="sm" len="sm"/>
              <a:tailEnd type="stealth" w="lg" len="lg"/>
            </a:ln>
          </p:spPr>
        </p:cxnSp>
        <p:cxnSp>
          <p:nvCxnSpPr>
            <p:cNvPr id="26" name="Google Shape;1293;p102">
              <a:extLst>
                <a:ext uri="{FF2B5EF4-FFF2-40B4-BE49-F238E27FC236}">
                  <a16:creationId xmlns:a16="http://schemas.microsoft.com/office/drawing/2014/main" id="{940DB591-6E21-48A0-9F85-59B306DF9A13}"/>
                </a:ext>
              </a:extLst>
            </p:cNvPr>
            <p:cNvCxnSpPr/>
            <p:nvPr/>
          </p:nvCxnSpPr>
          <p:spPr>
            <a:xfrm>
              <a:off x="4909195" y="3326931"/>
              <a:ext cx="1389453" cy="985048"/>
            </a:xfrm>
            <a:prstGeom prst="straightConnector1">
              <a:avLst/>
            </a:prstGeom>
            <a:noFill/>
            <a:ln w="25400" cap="flat" cmpd="sng">
              <a:solidFill>
                <a:schemeClr val="dk1"/>
              </a:solidFill>
              <a:prstDash val="solid"/>
              <a:miter lim="800000"/>
              <a:headEnd type="none" w="sm" len="sm"/>
              <a:tailEnd type="stealth" w="lg" len="lg"/>
            </a:ln>
          </p:spPr>
        </p:cxnSp>
        <p:cxnSp>
          <p:nvCxnSpPr>
            <p:cNvPr id="27" name="Google Shape;1294;p102">
              <a:extLst>
                <a:ext uri="{FF2B5EF4-FFF2-40B4-BE49-F238E27FC236}">
                  <a16:creationId xmlns:a16="http://schemas.microsoft.com/office/drawing/2014/main" id="{D93CF4E0-474B-4668-A189-8711B28845F2}"/>
                </a:ext>
              </a:extLst>
            </p:cNvPr>
            <p:cNvCxnSpPr/>
            <p:nvPr/>
          </p:nvCxnSpPr>
          <p:spPr>
            <a:xfrm>
              <a:off x="4808034" y="3945002"/>
              <a:ext cx="1490614" cy="514317"/>
            </a:xfrm>
            <a:prstGeom prst="straightConnector1">
              <a:avLst/>
            </a:prstGeom>
            <a:noFill/>
            <a:ln w="25400" cap="flat" cmpd="sng">
              <a:solidFill>
                <a:schemeClr val="dk1"/>
              </a:solidFill>
              <a:prstDash val="solid"/>
              <a:miter lim="800000"/>
              <a:headEnd type="none" w="sm" len="sm"/>
              <a:tailEnd type="stealth" w="lg" len="lg"/>
            </a:ln>
          </p:spPr>
        </p:cxnSp>
        <p:sp>
          <p:nvSpPr>
            <p:cNvPr id="28" name="Google Shape;1295;p102">
              <a:extLst>
                <a:ext uri="{FF2B5EF4-FFF2-40B4-BE49-F238E27FC236}">
                  <a16:creationId xmlns:a16="http://schemas.microsoft.com/office/drawing/2014/main" id="{767D20F6-F6B0-4853-A474-DC100720FBE1}"/>
                </a:ext>
              </a:extLst>
            </p:cNvPr>
            <p:cNvSpPr txBox="1"/>
            <p:nvPr/>
          </p:nvSpPr>
          <p:spPr>
            <a:xfrm>
              <a:off x="3773170" y="4521874"/>
              <a:ext cx="21264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5"/>
                  </a:solidFill>
                  <a:latin typeface="Montserrat"/>
                  <a:ea typeface="Montserrat"/>
                  <a:cs typeface="Montserrat"/>
                  <a:sym typeface="Montserrat"/>
                </a:rPr>
                <a:t>Model training</a:t>
              </a:r>
              <a:endParaRPr/>
            </a:p>
          </p:txBody>
        </p:sp>
        <p:sp>
          <p:nvSpPr>
            <p:cNvPr id="29" name="Google Shape;1296;p102">
              <a:extLst>
                <a:ext uri="{FF2B5EF4-FFF2-40B4-BE49-F238E27FC236}">
                  <a16:creationId xmlns:a16="http://schemas.microsoft.com/office/drawing/2014/main" id="{D166A11C-DEE2-4E7F-9FEB-475582AE8162}"/>
                </a:ext>
              </a:extLst>
            </p:cNvPr>
            <p:cNvSpPr/>
            <p:nvPr/>
          </p:nvSpPr>
          <p:spPr>
            <a:xfrm>
              <a:off x="6136841" y="1447800"/>
              <a:ext cx="2209800" cy="1657735"/>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872098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8D997-3AD1-4238-BA13-1E31DB6A7082}"/>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29" name="Groep 28">
            <a:extLst>
              <a:ext uri="{FF2B5EF4-FFF2-40B4-BE49-F238E27FC236}">
                <a16:creationId xmlns:a16="http://schemas.microsoft.com/office/drawing/2014/main" id="{82089D3D-1B7D-4F7D-9EC0-47FC05807A77}"/>
              </a:ext>
            </a:extLst>
          </p:cNvPr>
          <p:cNvGrpSpPr/>
          <p:nvPr/>
        </p:nvGrpSpPr>
        <p:grpSpPr>
          <a:xfrm>
            <a:off x="838200" y="1447800"/>
            <a:ext cx="10995102" cy="4757037"/>
            <a:chOff x="838200" y="1447800"/>
            <a:chExt cx="10995102" cy="4757037"/>
          </a:xfrm>
        </p:grpSpPr>
        <p:grpSp>
          <p:nvGrpSpPr>
            <p:cNvPr id="4" name="Google Shape;1305;p103">
              <a:extLst>
                <a:ext uri="{FF2B5EF4-FFF2-40B4-BE49-F238E27FC236}">
                  <a16:creationId xmlns:a16="http://schemas.microsoft.com/office/drawing/2014/main" id="{7D500274-ABAD-4FE9-81C7-3D87567DA077}"/>
                </a:ext>
              </a:extLst>
            </p:cNvPr>
            <p:cNvGrpSpPr/>
            <p:nvPr/>
          </p:nvGrpSpPr>
          <p:grpSpPr>
            <a:xfrm>
              <a:off x="10391596" y="4883493"/>
              <a:ext cx="1097280" cy="1106002"/>
              <a:chOff x="5731426" y="2527111"/>
              <a:chExt cx="1097280" cy="1106002"/>
            </a:xfrm>
          </p:grpSpPr>
          <p:pic>
            <p:nvPicPr>
              <p:cNvPr id="5" name="Google Shape;1306;p103">
                <a:extLst>
                  <a:ext uri="{FF2B5EF4-FFF2-40B4-BE49-F238E27FC236}">
                    <a16:creationId xmlns:a16="http://schemas.microsoft.com/office/drawing/2014/main" id="{FA9A2CE7-78A6-496C-A618-2C63FD553CD4}"/>
                  </a:ext>
                </a:extLst>
              </p:cNvPr>
              <p:cNvPicPr preferRelativeResize="0"/>
              <p:nvPr/>
            </p:nvPicPr>
            <p:blipFill rotWithShape="1">
              <a:blip r:embed="rId3">
                <a:alphaModFix/>
              </a:blip>
              <a:srcRect l="39143" t="6106" r="17498" b="25118"/>
              <a:stretch/>
            </p:blipFill>
            <p:spPr>
              <a:xfrm>
                <a:off x="5731426" y="2527111"/>
                <a:ext cx="1080854" cy="1106002"/>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6" name="Google Shape;1307;p103">
                <a:extLst>
                  <a:ext uri="{FF2B5EF4-FFF2-40B4-BE49-F238E27FC236}">
                    <a16:creationId xmlns:a16="http://schemas.microsoft.com/office/drawing/2014/main" id="{C227BDC8-AF5F-407C-95D9-2DA8076003F1}"/>
                  </a:ext>
                </a:extLst>
              </p:cNvPr>
              <p:cNvSpPr/>
              <p:nvPr/>
            </p:nvSpPr>
            <p:spPr>
              <a:xfrm>
                <a:off x="5731426" y="253583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7" name="Google Shape;1308;p103">
              <a:extLst>
                <a:ext uri="{FF2B5EF4-FFF2-40B4-BE49-F238E27FC236}">
                  <a16:creationId xmlns:a16="http://schemas.microsoft.com/office/drawing/2014/main" id="{EB87C240-00B7-4DEA-8E82-6C939C3FA2FD}"/>
                </a:ext>
              </a:extLst>
            </p:cNvPr>
            <p:cNvGrpSpPr/>
            <p:nvPr/>
          </p:nvGrpSpPr>
          <p:grpSpPr>
            <a:xfrm>
              <a:off x="10556375" y="4980890"/>
              <a:ext cx="1104714" cy="1097281"/>
              <a:chOff x="5539926" y="2810044"/>
              <a:chExt cx="1104714" cy="1097281"/>
            </a:xfrm>
          </p:grpSpPr>
          <p:pic>
            <p:nvPicPr>
              <p:cNvPr id="8" name="Google Shape;1309;p103">
                <a:extLst>
                  <a:ext uri="{FF2B5EF4-FFF2-40B4-BE49-F238E27FC236}">
                    <a16:creationId xmlns:a16="http://schemas.microsoft.com/office/drawing/2014/main" id="{29A21A1B-8C72-48BF-AE21-73AAAD84AD4D}"/>
                  </a:ext>
                </a:extLst>
              </p:cNvPr>
              <p:cNvPicPr preferRelativeResize="0"/>
              <p:nvPr/>
            </p:nvPicPr>
            <p:blipFill rotWithShape="1">
              <a:blip r:embed="rId4">
                <a:alphaModFix/>
              </a:blip>
              <a:srcRect l="14026" t="14784" r="19999" b="9929"/>
              <a:stretch/>
            </p:blipFill>
            <p:spPr>
              <a:xfrm>
                <a:off x="5539926" y="2810044"/>
                <a:ext cx="1104714" cy="1085403"/>
              </a:xfrm>
              <a:prstGeom prst="rect">
                <a:avLst/>
              </a:prstGeom>
              <a:noFill/>
              <a:ln>
                <a:noFill/>
              </a:ln>
            </p:spPr>
          </p:pic>
          <p:sp>
            <p:nvSpPr>
              <p:cNvPr id="9" name="Google Shape;1310;p103">
                <a:extLst>
                  <a:ext uri="{FF2B5EF4-FFF2-40B4-BE49-F238E27FC236}">
                    <a16:creationId xmlns:a16="http://schemas.microsoft.com/office/drawing/2014/main" id="{773E009D-018B-4B8A-AF91-7A3947A46DC0}"/>
                  </a:ext>
                </a:extLst>
              </p:cNvPr>
              <p:cNvSpPr/>
              <p:nvPr/>
            </p:nvSpPr>
            <p:spPr>
              <a:xfrm>
                <a:off x="5547360" y="281004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pic>
          <p:nvPicPr>
            <p:cNvPr id="10" name="Google Shape;1311;p103">
              <a:extLst>
                <a:ext uri="{FF2B5EF4-FFF2-40B4-BE49-F238E27FC236}">
                  <a16:creationId xmlns:a16="http://schemas.microsoft.com/office/drawing/2014/main" id="{ACBED2B7-C035-4077-8F4E-6981FF803C11}"/>
                </a:ext>
              </a:extLst>
            </p:cNvPr>
            <p:cNvPicPr preferRelativeResize="0"/>
            <p:nvPr/>
          </p:nvPicPr>
          <p:blipFill rotWithShape="1">
            <a:blip r:embed="rId5">
              <a:alphaModFix/>
            </a:blip>
            <a:srcRect/>
            <a:stretch/>
          </p:blipFill>
          <p:spPr>
            <a:xfrm>
              <a:off x="5949516" y="3685716"/>
              <a:ext cx="2584450" cy="1832204"/>
            </a:xfrm>
            <a:prstGeom prst="rect">
              <a:avLst/>
            </a:prstGeom>
            <a:noFill/>
            <a:ln>
              <a:noFill/>
            </a:ln>
          </p:spPr>
        </p:pic>
        <p:pic>
          <p:nvPicPr>
            <p:cNvPr id="11" name="Google Shape;1312;p103">
              <a:extLst>
                <a:ext uri="{FF2B5EF4-FFF2-40B4-BE49-F238E27FC236}">
                  <a16:creationId xmlns:a16="http://schemas.microsoft.com/office/drawing/2014/main" id="{49667A62-FDA0-436C-9DB0-1E6659B54690}"/>
                </a:ext>
              </a:extLst>
            </p:cNvPr>
            <p:cNvPicPr preferRelativeResize="0"/>
            <p:nvPr/>
          </p:nvPicPr>
          <p:blipFill rotWithShape="1">
            <a:blip r:embed="rId6">
              <a:alphaModFix/>
            </a:blip>
            <a:srcRect/>
            <a:stretch/>
          </p:blipFill>
          <p:spPr>
            <a:xfrm>
              <a:off x="6302174" y="1496156"/>
              <a:ext cx="1609379" cy="1609379"/>
            </a:xfrm>
            <a:prstGeom prst="rect">
              <a:avLst/>
            </a:prstGeom>
            <a:noFill/>
            <a:ln>
              <a:noFill/>
            </a:ln>
          </p:spPr>
        </p:pic>
        <p:sp>
          <p:nvSpPr>
            <p:cNvPr id="12" name="Google Shape;1313;p103">
              <a:extLst>
                <a:ext uri="{FF2B5EF4-FFF2-40B4-BE49-F238E27FC236}">
                  <a16:creationId xmlns:a16="http://schemas.microsoft.com/office/drawing/2014/main" id="{C9B95228-1628-494B-AFF1-A9E704E9F277}"/>
                </a:ext>
              </a:extLst>
            </p:cNvPr>
            <p:cNvSpPr/>
            <p:nvPr/>
          </p:nvSpPr>
          <p:spPr>
            <a:xfrm>
              <a:off x="6555941" y="5662947"/>
              <a:ext cx="1371600" cy="182880"/>
            </a:xfrm>
            <a:prstGeom prst="roundRect">
              <a:avLst>
                <a:gd name="adj" fmla="val 50000"/>
              </a:avLst>
            </a:prstGeom>
            <a:solidFill>
              <a:schemeClr val="lt1"/>
            </a:solid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3" name="Google Shape;1314;p103">
              <a:extLst>
                <a:ext uri="{FF2B5EF4-FFF2-40B4-BE49-F238E27FC236}">
                  <a16:creationId xmlns:a16="http://schemas.microsoft.com/office/drawing/2014/main" id="{E47BA27A-84D8-454B-8F86-FF6448D345F2}"/>
                </a:ext>
              </a:extLst>
            </p:cNvPr>
            <p:cNvSpPr txBox="1"/>
            <p:nvPr/>
          </p:nvSpPr>
          <p:spPr>
            <a:xfrm>
              <a:off x="6427273" y="5866283"/>
              <a:ext cx="162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accent5"/>
                  </a:solidFill>
                  <a:latin typeface="Montserrat"/>
                  <a:ea typeface="Montserrat"/>
                  <a:cs typeface="Montserrat"/>
                  <a:sym typeface="Montserrat"/>
                </a:rPr>
                <a:t>60% accuracy</a:t>
              </a:r>
              <a:endParaRPr/>
            </a:p>
          </p:txBody>
        </p:sp>
        <p:sp>
          <p:nvSpPr>
            <p:cNvPr id="14" name="Google Shape;1315;p103">
              <a:extLst>
                <a:ext uri="{FF2B5EF4-FFF2-40B4-BE49-F238E27FC236}">
                  <a16:creationId xmlns:a16="http://schemas.microsoft.com/office/drawing/2014/main" id="{82ACAE60-C3F2-4FDC-9F5C-6D51291B5ACA}"/>
                </a:ext>
              </a:extLst>
            </p:cNvPr>
            <p:cNvSpPr/>
            <p:nvPr/>
          </p:nvSpPr>
          <p:spPr>
            <a:xfrm rot="-5400000">
              <a:off x="6898841" y="5330275"/>
              <a:ext cx="182880" cy="868680"/>
            </a:xfrm>
            <a:prstGeom prst="round2SameRect">
              <a:avLst>
                <a:gd name="adj1" fmla="val 50000"/>
                <a:gd name="adj2" fmla="val 0"/>
              </a:avLst>
            </a:prstGeom>
            <a:solidFill>
              <a:schemeClr val="accent5">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5" name="Google Shape;1316;p103">
              <a:extLst>
                <a:ext uri="{FF2B5EF4-FFF2-40B4-BE49-F238E27FC236}">
                  <a16:creationId xmlns:a16="http://schemas.microsoft.com/office/drawing/2014/main" id="{6884B6E5-B3F7-433C-8C57-2883F8F10172}"/>
                </a:ext>
              </a:extLst>
            </p:cNvPr>
            <p:cNvSpPr/>
            <p:nvPr/>
          </p:nvSpPr>
          <p:spPr>
            <a:xfrm rot="-4103981">
              <a:off x="9024111" y="4394837"/>
              <a:ext cx="381000" cy="1129645"/>
            </a:xfrm>
            <a:prstGeom prst="downArrow">
              <a:avLst>
                <a:gd name="adj1" fmla="val 50000"/>
                <a:gd name="adj2" fmla="val 50000"/>
              </a:avLst>
            </a:prstGeom>
            <a:solidFill>
              <a:srgbClr val="AFB3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16" name="Google Shape;1317;p103">
              <a:extLst>
                <a:ext uri="{FF2B5EF4-FFF2-40B4-BE49-F238E27FC236}">
                  <a16:creationId xmlns:a16="http://schemas.microsoft.com/office/drawing/2014/main" id="{E349A36D-C32F-4C9E-B548-14086E90C6DD}"/>
                </a:ext>
              </a:extLst>
            </p:cNvPr>
            <p:cNvGrpSpPr/>
            <p:nvPr/>
          </p:nvGrpSpPr>
          <p:grpSpPr>
            <a:xfrm>
              <a:off x="10728588" y="5069568"/>
              <a:ext cx="1104714" cy="1097280"/>
              <a:chOff x="4379952" y="3346807"/>
              <a:chExt cx="1104714" cy="1097280"/>
            </a:xfrm>
          </p:grpSpPr>
          <p:pic>
            <p:nvPicPr>
              <p:cNvPr id="17" name="Google Shape;1318;p103">
                <a:extLst>
                  <a:ext uri="{FF2B5EF4-FFF2-40B4-BE49-F238E27FC236}">
                    <a16:creationId xmlns:a16="http://schemas.microsoft.com/office/drawing/2014/main" id="{48E2B048-C7A1-4E14-8DDC-CB3D02D493E5}"/>
                  </a:ext>
                </a:extLst>
              </p:cNvPr>
              <p:cNvPicPr preferRelativeResize="0"/>
              <p:nvPr/>
            </p:nvPicPr>
            <p:blipFill rotWithShape="1">
              <a:blip r:embed="rId7">
                <a:alphaModFix/>
              </a:blip>
              <a:srcRect l="13651" r="22330" b="4156"/>
              <a:stretch/>
            </p:blipFill>
            <p:spPr>
              <a:xfrm>
                <a:off x="4387386" y="3346807"/>
                <a:ext cx="1097280" cy="108540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18" name="Google Shape;1319;p103">
                <a:extLst>
                  <a:ext uri="{FF2B5EF4-FFF2-40B4-BE49-F238E27FC236}">
                    <a16:creationId xmlns:a16="http://schemas.microsoft.com/office/drawing/2014/main" id="{9DC1007B-6FAB-467E-8E28-490CF7BD97C1}"/>
                  </a:ext>
                </a:extLst>
              </p:cNvPr>
              <p:cNvSpPr/>
              <p:nvPr/>
            </p:nvSpPr>
            <p:spPr>
              <a:xfrm>
                <a:off x="4379952" y="3346807"/>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9" name="Google Shape;1320;p103">
              <a:extLst>
                <a:ext uri="{FF2B5EF4-FFF2-40B4-BE49-F238E27FC236}">
                  <a16:creationId xmlns:a16="http://schemas.microsoft.com/office/drawing/2014/main" id="{24EF63E4-0713-4E6F-9B15-AEBD52B92F04}"/>
                </a:ext>
              </a:extLst>
            </p:cNvPr>
            <p:cNvSpPr/>
            <p:nvPr/>
          </p:nvSpPr>
          <p:spPr>
            <a:xfrm>
              <a:off x="6136841" y="1447800"/>
              <a:ext cx="2209800" cy="1657735"/>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0" name="Google Shape;1321;p103">
              <a:extLst>
                <a:ext uri="{FF2B5EF4-FFF2-40B4-BE49-F238E27FC236}">
                  <a16:creationId xmlns:a16="http://schemas.microsoft.com/office/drawing/2014/main" id="{81630CEA-329E-4300-A504-1D7D1076FFAE}"/>
                </a:ext>
              </a:extLst>
            </p:cNvPr>
            <p:cNvSpPr/>
            <p:nvPr/>
          </p:nvSpPr>
          <p:spPr>
            <a:xfrm>
              <a:off x="1386840" y="193961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1" name="Google Shape;1322;p103">
              <a:extLst>
                <a:ext uri="{FF2B5EF4-FFF2-40B4-BE49-F238E27FC236}">
                  <a16:creationId xmlns:a16="http://schemas.microsoft.com/office/drawing/2014/main" id="{03845191-D8F2-4A03-AC33-259B2BE8E5A7}"/>
                </a:ext>
              </a:extLst>
            </p:cNvPr>
            <p:cNvSpPr/>
            <p:nvPr/>
          </p:nvSpPr>
          <p:spPr>
            <a:xfrm>
              <a:off x="1287084" y="2295221"/>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2" name="Google Shape;1323;p103">
              <a:extLst>
                <a:ext uri="{FF2B5EF4-FFF2-40B4-BE49-F238E27FC236}">
                  <a16:creationId xmlns:a16="http://schemas.microsoft.com/office/drawing/2014/main" id="{3224FDBF-67EC-4F7D-A837-166108A06CFD}"/>
                </a:ext>
              </a:extLst>
            </p:cNvPr>
            <p:cNvSpPr/>
            <p:nvPr/>
          </p:nvSpPr>
          <p:spPr>
            <a:xfrm>
              <a:off x="1187332" y="265082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3" name="Google Shape;1324;p103">
              <a:extLst>
                <a:ext uri="{FF2B5EF4-FFF2-40B4-BE49-F238E27FC236}">
                  <a16:creationId xmlns:a16="http://schemas.microsoft.com/office/drawing/2014/main" id="{DD36F71D-7464-417D-B108-98EE05CDFAA3}"/>
                </a:ext>
              </a:extLst>
            </p:cNvPr>
            <p:cNvSpPr/>
            <p:nvPr/>
          </p:nvSpPr>
          <p:spPr>
            <a:xfrm>
              <a:off x="1137456" y="2828630"/>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4" name="Google Shape;1325;p103">
              <a:extLst>
                <a:ext uri="{FF2B5EF4-FFF2-40B4-BE49-F238E27FC236}">
                  <a16:creationId xmlns:a16="http://schemas.microsoft.com/office/drawing/2014/main" id="{F03A6F3C-C297-4094-87BC-D9D1AB9DD99E}"/>
                </a:ext>
              </a:extLst>
            </p:cNvPr>
            <p:cNvSpPr/>
            <p:nvPr/>
          </p:nvSpPr>
          <p:spPr>
            <a:xfrm>
              <a:off x="1087580" y="3006433"/>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5" name="Google Shape;1326;p103">
              <a:extLst>
                <a:ext uri="{FF2B5EF4-FFF2-40B4-BE49-F238E27FC236}">
                  <a16:creationId xmlns:a16="http://schemas.microsoft.com/office/drawing/2014/main" id="{BCA43FB0-48DB-4607-9729-14ED26253BED}"/>
                </a:ext>
              </a:extLst>
            </p:cNvPr>
            <p:cNvSpPr/>
            <p:nvPr/>
          </p:nvSpPr>
          <p:spPr>
            <a:xfrm>
              <a:off x="987828" y="3362039"/>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6" name="Google Shape;1327;p103">
              <a:extLst>
                <a:ext uri="{FF2B5EF4-FFF2-40B4-BE49-F238E27FC236}">
                  <a16:creationId xmlns:a16="http://schemas.microsoft.com/office/drawing/2014/main" id="{705094C6-8074-4825-8DAE-73AA5933C471}"/>
                </a:ext>
              </a:extLst>
            </p:cNvPr>
            <p:cNvSpPr/>
            <p:nvPr/>
          </p:nvSpPr>
          <p:spPr>
            <a:xfrm>
              <a:off x="937952" y="3539842"/>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7" name="Google Shape;1328;p103">
              <a:extLst>
                <a:ext uri="{FF2B5EF4-FFF2-40B4-BE49-F238E27FC236}">
                  <a16:creationId xmlns:a16="http://schemas.microsoft.com/office/drawing/2014/main" id="{F58B5949-978D-40C5-A1F6-F83C1D97E692}"/>
                </a:ext>
              </a:extLst>
            </p:cNvPr>
            <p:cNvSpPr/>
            <p:nvPr/>
          </p:nvSpPr>
          <p:spPr>
            <a:xfrm>
              <a:off x="888076" y="371764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8" name="Google Shape;1329;p103">
              <a:extLst>
                <a:ext uri="{FF2B5EF4-FFF2-40B4-BE49-F238E27FC236}">
                  <a16:creationId xmlns:a16="http://schemas.microsoft.com/office/drawing/2014/main" id="{46AC0606-1B61-4F36-9356-AD18A5995568}"/>
                </a:ext>
              </a:extLst>
            </p:cNvPr>
            <p:cNvSpPr/>
            <p:nvPr/>
          </p:nvSpPr>
          <p:spPr>
            <a:xfrm>
              <a:off x="838200" y="389544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8157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3F52B9-12D8-4E88-9F02-15BF955CD74D}"/>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63" name="Groep 62">
            <a:extLst>
              <a:ext uri="{FF2B5EF4-FFF2-40B4-BE49-F238E27FC236}">
                <a16:creationId xmlns:a16="http://schemas.microsoft.com/office/drawing/2014/main" id="{72B519A5-FC6A-4E70-B387-6C3CAE27A678}"/>
              </a:ext>
            </a:extLst>
          </p:cNvPr>
          <p:cNvGrpSpPr/>
          <p:nvPr/>
        </p:nvGrpSpPr>
        <p:grpSpPr>
          <a:xfrm>
            <a:off x="828898" y="1447800"/>
            <a:ext cx="11004404" cy="4757037"/>
            <a:chOff x="828898" y="1447800"/>
            <a:chExt cx="11004404" cy="4757037"/>
          </a:xfrm>
        </p:grpSpPr>
        <p:grpSp>
          <p:nvGrpSpPr>
            <p:cNvPr id="4" name="Google Shape;1334;p104">
              <a:extLst>
                <a:ext uri="{FF2B5EF4-FFF2-40B4-BE49-F238E27FC236}">
                  <a16:creationId xmlns:a16="http://schemas.microsoft.com/office/drawing/2014/main" id="{76102368-B9B0-4064-AEB4-0BB113A2DC57}"/>
                </a:ext>
              </a:extLst>
            </p:cNvPr>
            <p:cNvGrpSpPr/>
            <p:nvPr/>
          </p:nvGrpSpPr>
          <p:grpSpPr>
            <a:xfrm>
              <a:off x="1387012" y="1924383"/>
              <a:ext cx="1097280" cy="1097282"/>
              <a:chOff x="6490822" y="4491663"/>
              <a:chExt cx="1097280" cy="1097282"/>
            </a:xfrm>
          </p:grpSpPr>
          <p:pic>
            <p:nvPicPr>
              <p:cNvPr id="5" name="Google Shape;1335;p104">
                <a:extLst>
                  <a:ext uri="{FF2B5EF4-FFF2-40B4-BE49-F238E27FC236}">
                    <a16:creationId xmlns:a16="http://schemas.microsoft.com/office/drawing/2014/main" id="{36227773-46C3-4BC1-8CDD-64940747913C}"/>
                  </a:ext>
                </a:extLst>
              </p:cNvPr>
              <p:cNvPicPr preferRelativeResize="0"/>
              <p:nvPr/>
            </p:nvPicPr>
            <p:blipFill rotWithShape="1">
              <a:blip r:embed="rId3">
                <a:alphaModFix amt="20000"/>
              </a:blip>
              <a:srcRect l="70160" t="70203" r="5714" b="2387"/>
              <a:stretch/>
            </p:blipFill>
            <p:spPr>
              <a:xfrm>
                <a:off x="6490822" y="4491663"/>
                <a:ext cx="1097280" cy="1097282"/>
              </a:xfrm>
              <a:prstGeom prst="rect">
                <a:avLst/>
              </a:prstGeom>
              <a:noFill/>
              <a:ln>
                <a:noFill/>
              </a:ln>
            </p:spPr>
          </p:pic>
          <p:sp>
            <p:nvSpPr>
              <p:cNvPr id="6" name="Google Shape;1336;p104">
                <a:extLst>
                  <a:ext uri="{FF2B5EF4-FFF2-40B4-BE49-F238E27FC236}">
                    <a16:creationId xmlns:a16="http://schemas.microsoft.com/office/drawing/2014/main" id="{3342ECA8-A0D5-4BB7-A6C5-499DDBECF861}"/>
                  </a:ext>
                </a:extLst>
              </p:cNvPr>
              <p:cNvSpPr/>
              <p:nvPr/>
            </p:nvSpPr>
            <p:spPr>
              <a:xfrm>
                <a:off x="6490822" y="449166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7" name="Google Shape;1337;p104">
              <a:extLst>
                <a:ext uri="{FF2B5EF4-FFF2-40B4-BE49-F238E27FC236}">
                  <a16:creationId xmlns:a16="http://schemas.microsoft.com/office/drawing/2014/main" id="{49FAC520-58A0-4D6A-8EFF-338B46B34786}"/>
                </a:ext>
              </a:extLst>
            </p:cNvPr>
            <p:cNvGrpSpPr/>
            <p:nvPr/>
          </p:nvGrpSpPr>
          <p:grpSpPr>
            <a:xfrm>
              <a:off x="1282654" y="2300846"/>
              <a:ext cx="1099230" cy="1106275"/>
              <a:chOff x="8425769" y="2456169"/>
              <a:chExt cx="1099230" cy="1106275"/>
            </a:xfrm>
          </p:grpSpPr>
          <p:pic>
            <p:nvPicPr>
              <p:cNvPr id="8" name="Google Shape;1338;p104">
                <a:extLst>
                  <a:ext uri="{FF2B5EF4-FFF2-40B4-BE49-F238E27FC236}">
                    <a16:creationId xmlns:a16="http://schemas.microsoft.com/office/drawing/2014/main" id="{48FDABA0-ABBA-4DE6-B9A1-B77FCDE897CF}"/>
                  </a:ext>
                </a:extLst>
              </p:cNvPr>
              <p:cNvPicPr preferRelativeResize="0"/>
              <p:nvPr/>
            </p:nvPicPr>
            <p:blipFill rotWithShape="1">
              <a:blip r:embed="rId3">
                <a:alphaModFix/>
              </a:blip>
              <a:srcRect l="37200" t="4784" r="38630" b="68924"/>
              <a:stretch/>
            </p:blipFill>
            <p:spPr>
              <a:xfrm>
                <a:off x="8425769" y="2474873"/>
                <a:ext cx="1099230" cy="1052500"/>
              </a:xfrm>
              <a:prstGeom prst="rect">
                <a:avLst/>
              </a:prstGeom>
              <a:noFill/>
              <a:ln>
                <a:noFill/>
              </a:ln>
            </p:spPr>
          </p:pic>
          <p:grpSp>
            <p:nvGrpSpPr>
              <p:cNvPr id="9" name="Google Shape;1339;p104">
                <a:extLst>
                  <a:ext uri="{FF2B5EF4-FFF2-40B4-BE49-F238E27FC236}">
                    <a16:creationId xmlns:a16="http://schemas.microsoft.com/office/drawing/2014/main" id="{8D8F3FF2-1F6E-415B-B15A-FFF1EFE5EDA0}"/>
                  </a:ext>
                </a:extLst>
              </p:cNvPr>
              <p:cNvGrpSpPr/>
              <p:nvPr/>
            </p:nvGrpSpPr>
            <p:grpSpPr>
              <a:xfrm>
                <a:off x="8425769" y="2456169"/>
                <a:ext cx="1099230" cy="1106275"/>
                <a:chOff x="9629358" y="1346048"/>
                <a:chExt cx="1099230" cy="1106275"/>
              </a:xfrm>
            </p:grpSpPr>
            <p:pic>
              <p:nvPicPr>
                <p:cNvPr id="10" name="Google Shape;1340;p104">
                  <a:extLst>
                    <a:ext uri="{FF2B5EF4-FFF2-40B4-BE49-F238E27FC236}">
                      <a16:creationId xmlns:a16="http://schemas.microsoft.com/office/drawing/2014/main" id="{AC07554E-1F0E-4F1C-A9EB-A551CFB069F6}"/>
                    </a:ext>
                  </a:extLst>
                </p:cNvPr>
                <p:cNvPicPr preferRelativeResize="0"/>
                <p:nvPr/>
              </p:nvPicPr>
              <p:blipFill rotWithShape="1">
                <a:blip r:embed="rId4">
                  <a:alphaModFix amt="0"/>
                </a:blip>
                <a:srcRect l="23478" t="5608" r="23346" b="9717"/>
                <a:stretch/>
              </p:blipFill>
              <p:spPr>
                <a:xfrm>
                  <a:off x="9629358" y="1346048"/>
                  <a:ext cx="1094800" cy="1078992"/>
                </a:xfrm>
                <a:prstGeom prst="rect">
                  <a:avLst/>
                </a:prstGeom>
                <a:noFill/>
                <a:ln>
                  <a:noFill/>
                </a:ln>
              </p:spPr>
            </p:pic>
            <p:sp>
              <p:nvSpPr>
                <p:cNvPr id="11" name="Google Shape;1341;p104">
                  <a:extLst>
                    <a:ext uri="{FF2B5EF4-FFF2-40B4-BE49-F238E27FC236}">
                      <a16:creationId xmlns:a16="http://schemas.microsoft.com/office/drawing/2014/main" id="{4A5CEBFA-8F1C-4FD3-BC0D-687022F177F9}"/>
                    </a:ext>
                  </a:extLst>
                </p:cNvPr>
                <p:cNvSpPr/>
                <p:nvPr/>
              </p:nvSpPr>
              <p:spPr>
                <a:xfrm>
                  <a:off x="9631308" y="135504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12" name="Google Shape;1342;p104">
              <a:extLst>
                <a:ext uri="{FF2B5EF4-FFF2-40B4-BE49-F238E27FC236}">
                  <a16:creationId xmlns:a16="http://schemas.microsoft.com/office/drawing/2014/main" id="{0EEC50C0-49F6-40E5-A0EC-B36616C3B59D}"/>
                </a:ext>
              </a:extLst>
            </p:cNvPr>
            <p:cNvGrpSpPr/>
            <p:nvPr/>
          </p:nvGrpSpPr>
          <p:grpSpPr>
            <a:xfrm>
              <a:off x="1175816" y="2642548"/>
              <a:ext cx="1099230" cy="1106275"/>
              <a:chOff x="8425769" y="2456169"/>
              <a:chExt cx="1099230" cy="1106275"/>
            </a:xfrm>
          </p:grpSpPr>
          <p:pic>
            <p:nvPicPr>
              <p:cNvPr id="13" name="Google Shape;1343;p104">
                <a:extLst>
                  <a:ext uri="{FF2B5EF4-FFF2-40B4-BE49-F238E27FC236}">
                    <a16:creationId xmlns:a16="http://schemas.microsoft.com/office/drawing/2014/main" id="{FC49C942-BB24-48FD-B00E-6A238C824C39}"/>
                  </a:ext>
                </a:extLst>
              </p:cNvPr>
              <p:cNvPicPr preferRelativeResize="0"/>
              <p:nvPr/>
            </p:nvPicPr>
            <p:blipFill rotWithShape="1">
              <a:blip r:embed="rId3">
                <a:alphaModFix/>
              </a:blip>
              <a:srcRect l="37200" t="4784" r="38630" b="68924"/>
              <a:stretch/>
            </p:blipFill>
            <p:spPr>
              <a:xfrm>
                <a:off x="8425769" y="2474873"/>
                <a:ext cx="1099230" cy="1052500"/>
              </a:xfrm>
              <a:prstGeom prst="rect">
                <a:avLst/>
              </a:prstGeom>
              <a:noFill/>
              <a:ln>
                <a:noFill/>
              </a:ln>
            </p:spPr>
          </p:pic>
          <p:grpSp>
            <p:nvGrpSpPr>
              <p:cNvPr id="14" name="Google Shape;1344;p104">
                <a:extLst>
                  <a:ext uri="{FF2B5EF4-FFF2-40B4-BE49-F238E27FC236}">
                    <a16:creationId xmlns:a16="http://schemas.microsoft.com/office/drawing/2014/main" id="{D65AF9EA-349F-4CF5-A8A8-5813D4022D27}"/>
                  </a:ext>
                </a:extLst>
              </p:cNvPr>
              <p:cNvGrpSpPr/>
              <p:nvPr/>
            </p:nvGrpSpPr>
            <p:grpSpPr>
              <a:xfrm>
                <a:off x="8425769" y="2456169"/>
                <a:ext cx="1099230" cy="1106275"/>
                <a:chOff x="9629358" y="1346048"/>
                <a:chExt cx="1099230" cy="1106275"/>
              </a:xfrm>
            </p:grpSpPr>
            <p:pic>
              <p:nvPicPr>
                <p:cNvPr id="15" name="Google Shape;1345;p104">
                  <a:extLst>
                    <a:ext uri="{FF2B5EF4-FFF2-40B4-BE49-F238E27FC236}">
                      <a16:creationId xmlns:a16="http://schemas.microsoft.com/office/drawing/2014/main" id="{2692DDDE-C05A-4A47-9BD3-8C3D3EAE94AE}"/>
                    </a:ext>
                  </a:extLst>
                </p:cNvPr>
                <p:cNvPicPr preferRelativeResize="0"/>
                <p:nvPr/>
              </p:nvPicPr>
              <p:blipFill rotWithShape="1">
                <a:blip r:embed="rId4">
                  <a:alphaModFix amt="0"/>
                </a:blip>
                <a:srcRect l="23478" t="5608" r="23346" b="9717"/>
                <a:stretch/>
              </p:blipFill>
              <p:spPr>
                <a:xfrm>
                  <a:off x="9629358" y="1346048"/>
                  <a:ext cx="1094800" cy="1078992"/>
                </a:xfrm>
                <a:prstGeom prst="rect">
                  <a:avLst/>
                </a:prstGeom>
                <a:noFill/>
                <a:ln>
                  <a:noFill/>
                </a:ln>
              </p:spPr>
            </p:pic>
            <p:sp>
              <p:nvSpPr>
                <p:cNvPr id="16" name="Google Shape;1346;p104">
                  <a:extLst>
                    <a:ext uri="{FF2B5EF4-FFF2-40B4-BE49-F238E27FC236}">
                      <a16:creationId xmlns:a16="http://schemas.microsoft.com/office/drawing/2014/main" id="{4C920FF7-6995-47DF-8086-E398A0FFCA6E}"/>
                    </a:ext>
                  </a:extLst>
                </p:cNvPr>
                <p:cNvSpPr/>
                <p:nvPr/>
              </p:nvSpPr>
              <p:spPr>
                <a:xfrm>
                  <a:off x="9631308" y="135504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17" name="Google Shape;1347;p104">
              <a:extLst>
                <a:ext uri="{FF2B5EF4-FFF2-40B4-BE49-F238E27FC236}">
                  <a16:creationId xmlns:a16="http://schemas.microsoft.com/office/drawing/2014/main" id="{B3CF6BE8-3FFA-4BD2-B929-BF2BD1D20A2B}"/>
                </a:ext>
              </a:extLst>
            </p:cNvPr>
            <p:cNvGrpSpPr/>
            <p:nvPr/>
          </p:nvGrpSpPr>
          <p:grpSpPr>
            <a:xfrm>
              <a:off x="1133026" y="2836238"/>
              <a:ext cx="1097280" cy="1097282"/>
              <a:chOff x="6490822" y="4491663"/>
              <a:chExt cx="1097280" cy="1097282"/>
            </a:xfrm>
          </p:grpSpPr>
          <p:pic>
            <p:nvPicPr>
              <p:cNvPr id="18" name="Google Shape;1348;p104">
                <a:extLst>
                  <a:ext uri="{FF2B5EF4-FFF2-40B4-BE49-F238E27FC236}">
                    <a16:creationId xmlns:a16="http://schemas.microsoft.com/office/drawing/2014/main" id="{EEDBF636-6D6D-4664-8764-BDE2AFDAABA2}"/>
                  </a:ext>
                </a:extLst>
              </p:cNvPr>
              <p:cNvPicPr preferRelativeResize="0"/>
              <p:nvPr/>
            </p:nvPicPr>
            <p:blipFill rotWithShape="1">
              <a:blip r:embed="rId3">
                <a:alphaModFix/>
              </a:blip>
              <a:srcRect l="70160" t="70203" r="5714" b="2387"/>
              <a:stretch/>
            </p:blipFill>
            <p:spPr>
              <a:xfrm>
                <a:off x="6490822" y="4491663"/>
                <a:ext cx="1097280" cy="1097282"/>
              </a:xfrm>
              <a:prstGeom prst="rect">
                <a:avLst/>
              </a:prstGeom>
              <a:noFill/>
              <a:ln>
                <a:noFill/>
              </a:ln>
            </p:spPr>
          </p:pic>
          <p:grpSp>
            <p:nvGrpSpPr>
              <p:cNvPr id="19" name="Google Shape;1349;p104">
                <a:extLst>
                  <a:ext uri="{FF2B5EF4-FFF2-40B4-BE49-F238E27FC236}">
                    <a16:creationId xmlns:a16="http://schemas.microsoft.com/office/drawing/2014/main" id="{57FA005E-77D3-4871-BB20-F984ABDF69F7}"/>
                  </a:ext>
                </a:extLst>
              </p:cNvPr>
              <p:cNvGrpSpPr/>
              <p:nvPr/>
            </p:nvGrpSpPr>
            <p:grpSpPr>
              <a:xfrm>
                <a:off x="6490822" y="4491664"/>
                <a:ext cx="1097280" cy="1097281"/>
                <a:chOff x="6513904" y="4520927"/>
                <a:chExt cx="1097280" cy="1097281"/>
              </a:xfrm>
            </p:grpSpPr>
            <p:pic>
              <p:nvPicPr>
                <p:cNvPr id="20" name="Google Shape;1350;p104">
                  <a:extLst>
                    <a:ext uri="{FF2B5EF4-FFF2-40B4-BE49-F238E27FC236}">
                      <a16:creationId xmlns:a16="http://schemas.microsoft.com/office/drawing/2014/main" id="{89917C48-AD59-4F22-88FC-DAB5E7A2FFED}"/>
                    </a:ext>
                  </a:extLst>
                </p:cNvPr>
                <p:cNvPicPr preferRelativeResize="0"/>
                <p:nvPr/>
              </p:nvPicPr>
              <p:blipFill rotWithShape="1">
                <a:blip r:embed="rId5">
                  <a:alphaModFix amt="0"/>
                </a:blip>
                <a:srcRect l="29133" r="6166"/>
                <a:stretch/>
              </p:blipFill>
              <p:spPr>
                <a:xfrm>
                  <a:off x="6513904" y="4520927"/>
                  <a:ext cx="1097280" cy="1097281"/>
                </a:xfrm>
                <a:prstGeom prst="rect">
                  <a:avLst/>
                </a:prstGeom>
                <a:noFill/>
                <a:ln>
                  <a:noFill/>
                </a:ln>
              </p:spPr>
            </p:pic>
            <p:sp>
              <p:nvSpPr>
                <p:cNvPr id="21" name="Google Shape;1351;p104">
                  <a:extLst>
                    <a:ext uri="{FF2B5EF4-FFF2-40B4-BE49-F238E27FC236}">
                      <a16:creationId xmlns:a16="http://schemas.microsoft.com/office/drawing/2014/main" id="{20B7AA95-13C8-46E8-9EC9-9300389B6403}"/>
                    </a:ext>
                  </a:extLst>
                </p:cNvPr>
                <p:cNvSpPr/>
                <p:nvPr/>
              </p:nvSpPr>
              <p:spPr>
                <a:xfrm>
                  <a:off x="6513904" y="4520928"/>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sp>
          <p:nvSpPr>
            <p:cNvPr id="22" name="Google Shape;1352;p104">
              <a:extLst>
                <a:ext uri="{FF2B5EF4-FFF2-40B4-BE49-F238E27FC236}">
                  <a16:creationId xmlns:a16="http://schemas.microsoft.com/office/drawing/2014/main" id="{E500EE58-62F1-4376-8623-F356470532B0}"/>
                </a:ext>
              </a:extLst>
            </p:cNvPr>
            <p:cNvSpPr/>
            <p:nvPr/>
          </p:nvSpPr>
          <p:spPr>
            <a:xfrm>
              <a:off x="1080459" y="3004387"/>
              <a:ext cx="1094730" cy="108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23" name="Google Shape;1353;p104">
              <a:extLst>
                <a:ext uri="{FF2B5EF4-FFF2-40B4-BE49-F238E27FC236}">
                  <a16:creationId xmlns:a16="http://schemas.microsoft.com/office/drawing/2014/main" id="{9D1412C7-64FF-461B-85FC-565D5C0F16D1}"/>
                </a:ext>
              </a:extLst>
            </p:cNvPr>
            <p:cNvGrpSpPr/>
            <p:nvPr/>
          </p:nvGrpSpPr>
          <p:grpSpPr>
            <a:xfrm>
              <a:off x="1095598" y="3014042"/>
              <a:ext cx="1099230" cy="1097280"/>
              <a:chOff x="8425769" y="2465164"/>
              <a:chExt cx="1099230" cy="1097280"/>
            </a:xfrm>
          </p:grpSpPr>
          <p:pic>
            <p:nvPicPr>
              <p:cNvPr id="24" name="Google Shape;1354;p104">
                <a:extLst>
                  <a:ext uri="{FF2B5EF4-FFF2-40B4-BE49-F238E27FC236}">
                    <a16:creationId xmlns:a16="http://schemas.microsoft.com/office/drawing/2014/main" id="{73A430C8-8C08-4E2D-ADA0-1798949700FD}"/>
                  </a:ext>
                </a:extLst>
              </p:cNvPr>
              <p:cNvPicPr preferRelativeResize="0"/>
              <p:nvPr/>
            </p:nvPicPr>
            <p:blipFill rotWithShape="1">
              <a:blip r:embed="rId3">
                <a:alphaModFix amt="25000"/>
              </a:blip>
              <a:srcRect l="37200" t="4784" r="38630" b="68924"/>
              <a:stretch/>
            </p:blipFill>
            <p:spPr>
              <a:xfrm>
                <a:off x="8425769" y="2474873"/>
                <a:ext cx="1099230" cy="1052500"/>
              </a:xfrm>
              <a:prstGeom prst="rect">
                <a:avLst/>
              </a:prstGeom>
              <a:noFill/>
              <a:ln>
                <a:noFill/>
              </a:ln>
            </p:spPr>
          </p:pic>
          <p:sp>
            <p:nvSpPr>
              <p:cNvPr id="25" name="Google Shape;1355;p104">
                <a:extLst>
                  <a:ext uri="{FF2B5EF4-FFF2-40B4-BE49-F238E27FC236}">
                    <a16:creationId xmlns:a16="http://schemas.microsoft.com/office/drawing/2014/main" id="{6E2CD041-34E5-496E-8E5A-263A721DC11F}"/>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26" name="Google Shape;1356;p104">
              <a:extLst>
                <a:ext uri="{FF2B5EF4-FFF2-40B4-BE49-F238E27FC236}">
                  <a16:creationId xmlns:a16="http://schemas.microsoft.com/office/drawing/2014/main" id="{3DB0F6A0-98E5-4692-8DBE-EC4577B1C034}"/>
                </a:ext>
              </a:extLst>
            </p:cNvPr>
            <p:cNvGrpSpPr/>
            <p:nvPr/>
          </p:nvGrpSpPr>
          <p:grpSpPr>
            <a:xfrm>
              <a:off x="988761" y="3352031"/>
              <a:ext cx="1099230" cy="1097280"/>
              <a:chOff x="3429000" y="2560225"/>
              <a:chExt cx="1099230" cy="1097280"/>
            </a:xfrm>
          </p:grpSpPr>
          <p:sp>
            <p:nvSpPr>
              <p:cNvPr id="27" name="Google Shape;1357;p104">
                <a:extLst>
                  <a:ext uri="{FF2B5EF4-FFF2-40B4-BE49-F238E27FC236}">
                    <a16:creationId xmlns:a16="http://schemas.microsoft.com/office/drawing/2014/main" id="{F9CE6099-271D-41DF-A6EC-1E4D2ED3247C}"/>
                  </a:ext>
                </a:extLst>
              </p:cNvPr>
              <p:cNvSpPr/>
              <p:nvPr/>
            </p:nvSpPr>
            <p:spPr>
              <a:xfrm>
                <a:off x="3429000" y="2560225"/>
                <a:ext cx="109480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28" name="Google Shape;1358;p104">
                <a:extLst>
                  <a:ext uri="{FF2B5EF4-FFF2-40B4-BE49-F238E27FC236}">
                    <a16:creationId xmlns:a16="http://schemas.microsoft.com/office/drawing/2014/main" id="{18269207-6E1F-4FD7-855C-A4E834E33346}"/>
                  </a:ext>
                </a:extLst>
              </p:cNvPr>
              <p:cNvGrpSpPr/>
              <p:nvPr/>
            </p:nvGrpSpPr>
            <p:grpSpPr>
              <a:xfrm>
                <a:off x="3429000" y="2560225"/>
                <a:ext cx="1099230" cy="1097280"/>
                <a:chOff x="8425769" y="2465164"/>
                <a:chExt cx="1099230" cy="1097280"/>
              </a:xfrm>
            </p:grpSpPr>
            <p:pic>
              <p:nvPicPr>
                <p:cNvPr id="29" name="Google Shape;1359;p104">
                  <a:extLst>
                    <a:ext uri="{FF2B5EF4-FFF2-40B4-BE49-F238E27FC236}">
                      <a16:creationId xmlns:a16="http://schemas.microsoft.com/office/drawing/2014/main" id="{0447A927-3370-4E85-A7D7-3EE39A94E97D}"/>
                    </a:ext>
                  </a:extLst>
                </p:cNvPr>
                <p:cNvPicPr preferRelativeResize="0"/>
                <p:nvPr/>
              </p:nvPicPr>
              <p:blipFill rotWithShape="1">
                <a:blip r:embed="rId3">
                  <a:alphaModFix amt="40000"/>
                </a:blip>
                <a:srcRect l="37200" t="4784" r="38630" b="68924"/>
                <a:stretch/>
              </p:blipFill>
              <p:spPr>
                <a:xfrm>
                  <a:off x="8425769" y="2474873"/>
                  <a:ext cx="1099230" cy="1052500"/>
                </a:xfrm>
                <a:prstGeom prst="rect">
                  <a:avLst/>
                </a:prstGeom>
                <a:noFill/>
                <a:ln>
                  <a:noFill/>
                </a:ln>
              </p:spPr>
            </p:pic>
            <p:sp>
              <p:nvSpPr>
                <p:cNvPr id="30" name="Google Shape;1360;p104">
                  <a:extLst>
                    <a:ext uri="{FF2B5EF4-FFF2-40B4-BE49-F238E27FC236}">
                      <a16:creationId xmlns:a16="http://schemas.microsoft.com/office/drawing/2014/main" id="{8C365BC9-8850-4190-B1BB-3C599F3DB0AE}"/>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31" name="Google Shape;1361;p104">
              <a:extLst>
                <a:ext uri="{FF2B5EF4-FFF2-40B4-BE49-F238E27FC236}">
                  <a16:creationId xmlns:a16="http://schemas.microsoft.com/office/drawing/2014/main" id="{660A345F-C0B3-4983-9977-3074A11F8158}"/>
                </a:ext>
              </a:extLst>
            </p:cNvPr>
            <p:cNvGrpSpPr/>
            <p:nvPr/>
          </p:nvGrpSpPr>
          <p:grpSpPr>
            <a:xfrm>
              <a:off x="935737" y="3527610"/>
              <a:ext cx="1097280" cy="1097282"/>
              <a:chOff x="6490822" y="4491663"/>
              <a:chExt cx="1097280" cy="1097282"/>
            </a:xfrm>
          </p:grpSpPr>
          <p:pic>
            <p:nvPicPr>
              <p:cNvPr id="32" name="Google Shape;1362;p104">
                <a:extLst>
                  <a:ext uri="{FF2B5EF4-FFF2-40B4-BE49-F238E27FC236}">
                    <a16:creationId xmlns:a16="http://schemas.microsoft.com/office/drawing/2014/main" id="{3BF6DBD4-37D7-48DB-B257-A64EB2F47B47}"/>
                  </a:ext>
                </a:extLst>
              </p:cNvPr>
              <p:cNvPicPr preferRelativeResize="0"/>
              <p:nvPr/>
            </p:nvPicPr>
            <p:blipFill rotWithShape="1">
              <a:blip r:embed="rId3">
                <a:alphaModFix/>
              </a:blip>
              <a:srcRect l="70160" t="70203" r="5714" b="2387"/>
              <a:stretch/>
            </p:blipFill>
            <p:spPr>
              <a:xfrm>
                <a:off x="6490822" y="4491663"/>
                <a:ext cx="1097280" cy="1097282"/>
              </a:xfrm>
              <a:prstGeom prst="rect">
                <a:avLst/>
              </a:prstGeom>
              <a:noFill/>
              <a:ln>
                <a:noFill/>
              </a:ln>
            </p:spPr>
          </p:pic>
          <p:grpSp>
            <p:nvGrpSpPr>
              <p:cNvPr id="33" name="Google Shape;1363;p104">
                <a:extLst>
                  <a:ext uri="{FF2B5EF4-FFF2-40B4-BE49-F238E27FC236}">
                    <a16:creationId xmlns:a16="http://schemas.microsoft.com/office/drawing/2014/main" id="{10361FF8-E414-4ECD-92E8-81E3C8F0F160}"/>
                  </a:ext>
                </a:extLst>
              </p:cNvPr>
              <p:cNvGrpSpPr/>
              <p:nvPr/>
            </p:nvGrpSpPr>
            <p:grpSpPr>
              <a:xfrm>
                <a:off x="6490822" y="4491664"/>
                <a:ext cx="1097280" cy="1097281"/>
                <a:chOff x="6513904" y="4520927"/>
                <a:chExt cx="1097280" cy="1097281"/>
              </a:xfrm>
            </p:grpSpPr>
            <p:pic>
              <p:nvPicPr>
                <p:cNvPr id="34" name="Google Shape;1364;p104">
                  <a:extLst>
                    <a:ext uri="{FF2B5EF4-FFF2-40B4-BE49-F238E27FC236}">
                      <a16:creationId xmlns:a16="http://schemas.microsoft.com/office/drawing/2014/main" id="{CE723E6C-E390-4208-ABD0-B36360E9A720}"/>
                    </a:ext>
                  </a:extLst>
                </p:cNvPr>
                <p:cNvPicPr preferRelativeResize="0"/>
                <p:nvPr/>
              </p:nvPicPr>
              <p:blipFill rotWithShape="1">
                <a:blip r:embed="rId5">
                  <a:alphaModFix amt="0"/>
                </a:blip>
                <a:srcRect l="29133" r="6166"/>
                <a:stretch/>
              </p:blipFill>
              <p:spPr>
                <a:xfrm>
                  <a:off x="6513904" y="4520927"/>
                  <a:ext cx="1097280" cy="1097281"/>
                </a:xfrm>
                <a:prstGeom prst="rect">
                  <a:avLst/>
                </a:prstGeom>
                <a:noFill/>
                <a:ln>
                  <a:noFill/>
                </a:ln>
              </p:spPr>
            </p:pic>
            <p:sp>
              <p:nvSpPr>
                <p:cNvPr id="35" name="Google Shape;1365;p104">
                  <a:extLst>
                    <a:ext uri="{FF2B5EF4-FFF2-40B4-BE49-F238E27FC236}">
                      <a16:creationId xmlns:a16="http://schemas.microsoft.com/office/drawing/2014/main" id="{9DB39FEF-4526-45EF-BBEA-B88B474127D3}"/>
                    </a:ext>
                  </a:extLst>
                </p:cNvPr>
                <p:cNvSpPr/>
                <p:nvPr/>
              </p:nvSpPr>
              <p:spPr>
                <a:xfrm>
                  <a:off x="6513904" y="4520928"/>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36" name="Google Shape;1366;p104">
              <a:extLst>
                <a:ext uri="{FF2B5EF4-FFF2-40B4-BE49-F238E27FC236}">
                  <a16:creationId xmlns:a16="http://schemas.microsoft.com/office/drawing/2014/main" id="{778C1FDB-50E1-4D99-80F2-866460168453}"/>
                </a:ext>
              </a:extLst>
            </p:cNvPr>
            <p:cNvGrpSpPr/>
            <p:nvPr/>
          </p:nvGrpSpPr>
          <p:grpSpPr>
            <a:xfrm>
              <a:off x="886126" y="3699708"/>
              <a:ext cx="1099230" cy="1106275"/>
              <a:chOff x="8425769" y="2456169"/>
              <a:chExt cx="1099230" cy="1106275"/>
            </a:xfrm>
          </p:grpSpPr>
          <p:pic>
            <p:nvPicPr>
              <p:cNvPr id="37" name="Google Shape;1367;p104">
                <a:extLst>
                  <a:ext uri="{FF2B5EF4-FFF2-40B4-BE49-F238E27FC236}">
                    <a16:creationId xmlns:a16="http://schemas.microsoft.com/office/drawing/2014/main" id="{3936B733-28BA-4A5B-A630-DF14321B6B4E}"/>
                  </a:ext>
                </a:extLst>
              </p:cNvPr>
              <p:cNvPicPr preferRelativeResize="0"/>
              <p:nvPr/>
            </p:nvPicPr>
            <p:blipFill rotWithShape="1">
              <a:blip r:embed="rId3">
                <a:alphaModFix/>
              </a:blip>
              <a:srcRect l="37200" t="4784" r="38630" b="68924"/>
              <a:stretch/>
            </p:blipFill>
            <p:spPr>
              <a:xfrm>
                <a:off x="8425769" y="2474873"/>
                <a:ext cx="1099230" cy="1052500"/>
              </a:xfrm>
              <a:prstGeom prst="rect">
                <a:avLst/>
              </a:prstGeom>
              <a:noFill/>
              <a:ln>
                <a:noFill/>
              </a:ln>
            </p:spPr>
          </p:pic>
          <p:grpSp>
            <p:nvGrpSpPr>
              <p:cNvPr id="38" name="Google Shape;1368;p104">
                <a:extLst>
                  <a:ext uri="{FF2B5EF4-FFF2-40B4-BE49-F238E27FC236}">
                    <a16:creationId xmlns:a16="http://schemas.microsoft.com/office/drawing/2014/main" id="{FA541620-9D42-4568-8588-28CEB6F012D9}"/>
                  </a:ext>
                </a:extLst>
              </p:cNvPr>
              <p:cNvGrpSpPr/>
              <p:nvPr/>
            </p:nvGrpSpPr>
            <p:grpSpPr>
              <a:xfrm>
                <a:off x="8425769" y="2456169"/>
                <a:ext cx="1099230" cy="1106275"/>
                <a:chOff x="9629358" y="1346048"/>
                <a:chExt cx="1099230" cy="1106275"/>
              </a:xfrm>
            </p:grpSpPr>
            <p:pic>
              <p:nvPicPr>
                <p:cNvPr id="39" name="Google Shape;1369;p104">
                  <a:extLst>
                    <a:ext uri="{FF2B5EF4-FFF2-40B4-BE49-F238E27FC236}">
                      <a16:creationId xmlns:a16="http://schemas.microsoft.com/office/drawing/2014/main" id="{3498D43B-F0B0-4359-B3E7-0ECAA0A9B9D0}"/>
                    </a:ext>
                  </a:extLst>
                </p:cNvPr>
                <p:cNvPicPr preferRelativeResize="0"/>
                <p:nvPr/>
              </p:nvPicPr>
              <p:blipFill rotWithShape="1">
                <a:blip r:embed="rId4">
                  <a:alphaModFix amt="0"/>
                </a:blip>
                <a:srcRect l="23478" t="5608" r="23346" b="9717"/>
                <a:stretch/>
              </p:blipFill>
              <p:spPr>
                <a:xfrm>
                  <a:off x="9629358" y="1346048"/>
                  <a:ext cx="1094800" cy="1078992"/>
                </a:xfrm>
                <a:prstGeom prst="rect">
                  <a:avLst/>
                </a:prstGeom>
                <a:noFill/>
                <a:ln>
                  <a:noFill/>
                </a:ln>
              </p:spPr>
            </p:pic>
            <p:sp>
              <p:nvSpPr>
                <p:cNvPr id="40" name="Google Shape;1370;p104">
                  <a:extLst>
                    <a:ext uri="{FF2B5EF4-FFF2-40B4-BE49-F238E27FC236}">
                      <a16:creationId xmlns:a16="http://schemas.microsoft.com/office/drawing/2014/main" id="{20041841-AC82-4C60-A447-40A165C751D5}"/>
                    </a:ext>
                  </a:extLst>
                </p:cNvPr>
                <p:cNvSpPr/>
                <p:nvPr/>
              </p:nvSpPr>
              <p:spPr>
                <a:xfrm>
                  <a:off x="9631308" y="135504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41" name="Google Shape;1375;p104">
              <a:extLst>
                <a:ext uri="{FF2B5EF4-FFF2-40B4-BE49-F238E27FC236}">
                  <a16:creationId xmlns:a16="http://schemas.microsoft.com/office/drawing/2014/main" id="{665CD80E-228B-465D-8198-C4E7FF5882D8}"/>
                </a:ext>
              </a:extLst>
            </p:cNvPr>
            <p:cNvGrpSpPr/>
            <p:nvPr/>
          </p:nvGrpSpPr>
          <p:grpSpPr>
            <a:xfrm>
              <a:off x="828898" y="3895447"/>
              <a:ext cx="1106754" cy="1097280"/>
              <a:chOff x="828898" y="3895447"/>
              <a:chExt cx="1106754" cy="1097280"/>
            </a:xfrm>
          </p:grpSpPr>
          <p:sp>
            <p:nvSpPr>
              <p:cNvPr id="42" name="Google Shape;1376;p104">
                <a:extLst>
                  <a:ext uri="{FF2B5EF4-FFF2-40B4-BE49-F238E27FC236}">
                    <a16:creationId xmlns:a16="http://schemas.microsoft.com/office/drawing/2014/main" id="{42E1F6B9-2C83-4940-829A-4AEF8FADABE2}"/>
                  </a:ext>
                </a:extLst>
              </p:cNvPr>
              <p:cNvSpPr/>
              <p:nvPr/>
            </p:nvSpPr>
            <p:spPr>
              <a:xfrm>
                <a:off x="838200" y="3895447"/>
                <a:ext cx="1097452"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43" name="Google Shape;1377;p104">
                <a:extLst>
                  <a:ext uri="{FF2B5EF4-FFF2-40B4-BE49-F238E27FC236}">
                    <a16:creationId xmlns:a16="http://schemas.microsoft.com/office/drawing/2014/main" id="{35062563-5265-4441-9879-E9431C96E00D}"/>
                  </a:ext>
                </a:extLst>
              </p:cNvPr>
              <p:cNvGrpSpPr/>
              <p:nvPr/>
            </p:nvGrpSpPr>
            <p:grpSpPr>
              <a:xfrm>
                <a:off x="828898" y="3895447"/>
                <a:ext cx="1099230" cy="1097280"/>
                <a:chOff x="8425769" y="2465164"/>
                <a:chExt cx="1099230" cy="1097280"/>
              </a:xfrm>
            </p:grpSpPr>
            <p:pic>
              <p:nvPicPr>
                <p:cNvPr id="44" name="Google Shape;1378;p104">
                  <a:extLst>
                    <a:ext uri="{FF2B5EF4-FFF2-40B4-BE49-F238E27FC236}">
                      <a16:creationId xmlns:a16="http://schemas.microsoft.com/office/drawing/2014/main" id="{1EE42FD6-ED7E-4253-A84E-31536BB0C604}"/>
                    </a:ext>
                  </a:extLst>
                </p:cNvPr>
                <p:cNvPicPr preferRelativeResize="0"/>
                <p:nvPr/>
              </p:nvPicPr>
              <p:blipFill rotWithShape="1">
                <a:blip r:embed="rId3">
                  <a:alphaModFix amt="60000"/>
                </a:blip>
                <a:srcRect l="37200" t="4784" r="38630" b="68924"/>
                <a:stretch/>
              </p:blipFill>
              <p:spPr>
                <a:xfrm>
                  <a:off x="8425769" y="2474873"/>
                  <a:ext cx="1099230" cy="1052500"/>
                </a:xfrm>
                <a:prstGeom prst="rect">
                  <a:avLst/>
                </a:prstGeom>
                <a:noFill/>
                <a:ln>
                  <a:noFill/>
                </a:ln>
              </p:spPr>
            </p:pic>
            <p:sp>
              <p:nvSpPr>
                <p:cNvPr id="45" name="Google Shape;1379;p104">
                  <a:extLst>
                    <a:ext uri="{FF2B5EF4-FFF2-40B4-BE49-F238E27FC236}">
                      <a16:creationId xmlns:a16="http://schemas.microsoft.com/office/drawing/2014/main" id="{FA8606D6-28CE-441E-86B0-B5D72BEE1682}"/>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46" name="Google Shape;1380;p104">
              <a:extLst>
                <a:ext uri="{FF2B5EF4-FFF2-40B4-BE49-F238E27FC236}">
                  <a16:creationId xmlns:a16="http://schemas.microsoft.com/office/drawing/2014/main" id="{D7218952-FBF1-4FD6-BA12-D26319211CBD}"/>
                </a:ext>
              </a:extLst>
            </p:cNvPr>
            <p:cNvGrpSpPr/>
            <p:nvPr/>
          </p:nvGrpSpPr>
          <p:grpSpPr>
            <a:xfrm>
              <a:off x="10391596" y="4883493"/>
              <a:ext cx="1097280" cy="1106002"/>
              <a:chOff x="5731426" y="2527111"/>
              <a:chExt cx="1097280" cy="1106002"/>
            </a:xfrm>
          </p:grpSpPr>
          <p:pic>
            <p:nvPicPr>
              <p:cNvPr id="47" name="Google Shape;1381;p104">
                <a:extLst>
                  <a:ext uri="{FF2B5EF4-FFF2-40B4-BE49-F238E27FC236}">
                    <a16:creationId xmlns:a16="http://schemas.microsoft.com/office/drawing/2014/main" id="{B3D98515-64B7-461D-8EBF-92D908470171}"/>
                  </a:ext>
                </a:extLst>
              </p:cNvPr>
              <p:cNvPicPr preferRelativeResize="0"/>
              <p:nvPr/>
            </p:nvPicPr>
            <p:blipFill rotWithShape="1">
              <a:blip r:embed="rId6">
                <a:alphaModFix/>
              </a:blip>
              <a:srcRect l="39143" t="6106" r="17498" b="25118"/>
              <a:stretch/>
            </p:blipFill>
            <p:spPr>
              <a:xfrm>
                <a:off x="5731426" y="2527111"/>
                <a:ext cx="1080854" cy="1106002"/>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48" name="Google Shape;1382;p104">
                <a:extLst>
                  <a:ext uri="{FF2B5EF4-FFF2-40B4-BE49-F238E27FC236}">
                    <a16:creationId xmlns:a16="http://schemas.microsoft.com/office/drawing/2014/main" id="{8354E1F0-97F7-4A79-B356-80B3336B11FD}"/>
                  </a:ext>
                </a:extLst>
              </p:cNvPr>
              <p:cNvSpPr/>
              <p:nvPr/>
            </p:nvSpPr>
            <p:spPr>
              <a:xfrm>
                <a:off x="5731426" y="253583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49" name="Google Shape;1383;p104">
              <a:extLst>
                <a:ext uri="{FF2B5EF4-FFF2-40B4-BE49-F238E27FC236}">
                  <a16:creationId xmlns:a16="http://schemas.microsoft.com/office/drawing/2014/main" id="{C1E75466-2887-4A2F-A539-A4C88094E4DD}"/>
                </a:ext>
              </a:extLst>
            </p:cNvPr>
            <p:cNvGrpSpPr/>
            <p:nvPr/>
          </p:nvGrpSpPr>
          <p:grpSpPr>
            <a:xfrm>
              <a:off x="10556375" y="4980890"/>
              <a:ext cx="1104714" cy="1097281"/>
              <a:chOff x="5539926" y="2810044"/>
              <a:chExt cx="1104714" cy="1097281"/>
            </a:xfrm>
          </p:grpSpPr>
          <p:pic>
            <p:nvPicPr>
              <p:cNvPr id="50" name="Google Shape;1384;p104">
                <a:extLst>
                  <a:ext uri="{FF2B5EF4-FFF2-40B4-BE49-F238E27FC236}">
                    <a16:creationId xmlns:a16="http://schemas.microsoft.com/office/drawing/2014/main" id="{8BECF620-33F3-491B-9526-7F8A7D5B1506}"/>
                  </a:ext>
                </a:extLst>
              </p:cNvPr>
              <p:cNvPicPr preferRelativeResize="0"/>
              <p:nvPr/>
            </p:nvPicPr>
            <p:blipFill rotWithShape="1">
              <a:blip r:embed="rId7">
                <a:alphaModFix/>
              </a:blip>
              <a:srcRect l="14026" t="14784" r="19999" b="9929"/>
              <a:stretch/>
            </p:blipFill>
            <p:spPr>
              <a:xfrm>
                <a:off x="5539926" y="2810044"/>
                <a:ext cx="1104714" cy="1085403"/>
              </a:xfrm>
              <a:prstGeom prst="rect">
                <a:avLst/>
              </a:prstGeom>
              <a:noFill/>
              <a:ln>
                <a:noFill/>
              </a:ln>
            </p:spPr>
          </p:pic>
          <p:sp>
            <p:nvSpPr>
              <p:cNvPr id="51" name="Google Shape;1385;p104">
                <a:extLst>
                  <a:ext uri="{FF2B5EF4-FFF2-40B4-BE49-F238E27FC236}">
                    <a16:creationId xmlns:a16="http://schemas.microsoft.com/office/drawing/2014/main" id="{E55B230D-5BE0-4E39-826C-EF53FD4972CE}"/>
                  </a:ext>
                </a:extLst>
              </p:cNvPr>
              <p:cNvSpPr/>
              <p:nvPr/>
            </p:nvSpPr>
            <p:spPr>
              <a:xfrm>
                <a:off x="5547360" y="281004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52" name="Google Shape;1386;p104">
              <a:extLst>
                <a:ext uri="{FF2B5EF4-FFF2-40B4-BE49-F238E27FC236}">
                  <a16:creationId xmlns:a16="http://schemas.microsoft.com/office/drawing/2014/main" id="{C5807BE2-A5D2-4D6B-95FA-78352809E0C6}"/>
                </a:ext>
              </a:extLst>
            </p:cNvPr>
            <p:cNvGrpSpPr/>
            <p:nvPr/>
          </p:nvGrpSpPr>
          <p:grpSpPr>
            <a:xfrm>
              <a:off x="10728588" y="5069568"/>
              <a:ext cx="1104714" cy="1097280"/>
              <a:chOff x="4379952" y="3346807"/>
              <a:chExt cx="1104714" cy="1097280"/>
            </a:xfrm>
          </p:grpSpPr>
          <p:pic>
            <p:nvPicPr>
              <p:cNvPr id="53" name="Google Shape;1387;p104">
                <a:extLst>
                  <a:ext uri="{FF2B5EF4-FFF2-40B4-BE49-F238E27FC236}">
                    <a16:creationId xmlns:a16="http://schemas.microsoft.com/office/drawing/2014/main" id="{E2D1AA4C-1943-4144-98E8-BF478859F940}"/>
                  </a:ext>
                </a:extLst>
              </p:cNvPr>
              <p:cNvPicPr preferRelativeResize="0"/>
              <p:nvPr/>
            </p:nvPicPr>
            <p:blipFill rotWithShape="1">
              <a:blip r:embed="rId8">
                <a:alphaModFix/>
              </a:blip>
              <a:srcRect l="13651" r="22330" b="4156"/>
              <a:stretch/>
            </p:blipFill>
            <p:spPr>
              <a:xfrm>
                <a:off x="4387386" y="3346807"/>
                <a:ext cx="1097280" cy="108540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54" name="Google Shape;1388;p104">
                <a:extLst>
                  <a:ext uri="{FF2B5EF4-FFF2-40B4-BE49-F238E27FC236}">
                    <a16:creationId xmlns:a16="http://schemas.microsoft.com/office/drawing/2014/main" id="{07B7FA95-BED6-4DDA-93FF-B3E564BF37CD}"/>
                  </a:ext>
                </a:extLst>
              </p:cNvPr>
              <p:cNvSpPr/>
              <p:nvPr/>
            </p:nvSpPr>
            <p:spPr>
              <a:xfrm>
                <a:off x="4379952" y="3346807"/>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pic>
          <p:nvPicPr>
            <p:cNvPr id="55" name="Google Shape;1389;p104">
              <a:extLst>
                <a:ext uri="{FF2B5EF4-FFF2-40B4-BE49-F238E27FC236}">
                  <a16:creationId xmlns:a16="http://schemas.microsoft.com/office/drawing/2014/main" id="{AD98274D-B1E9-479F-BA5A-5B622E469EF5}"/>
                </a:ext>
              </a:extLst>
            </p:cNvPr>
            <p:cNvPicPr preferRelativeResize="0"/>
            <p:nvPr/>
          </p:nvPicPr>
          <p:blipFill rotWithShape="1">
            <a:blip r:embed="rId9">
              <a:alphaModFix/>
            </a:blip>
            <a:srcRect/>
            <a:stretch/>
          </p:blipFill>
          <p:spPr>
            <a:xfrm>
              <a:off x="5949516" y="3685716"/>
              <a:ext cx="2584450" cy="1832204"/>
            </a:xfrm>
            <a:prstGeom prst="rect">
              <a:avLst/>
            </a:prstGeom>
            <a:noFill/>
            <a:ln>
              <a:noFill/>
            </a:ln>
          </p:spPr>
        </p:pic>
        <p:pic>
          <p:nvPicPr>
            <p:cNvPr id="56" name="Google Shape;1390;p104">
              <a:extLst>
                <a:ext uri="{FF2B5EF4-FFF2-40B4-BE49-F238E27FC236}">
                  <a16:creationId xmlns:a16="http://schemas.microsoft.com/office/drawing/2014/main" id="{03022DEF-D388-4AEB-B88F-76221757B0AD}"/>
                </a:ext>
              </a:extLst>
            </p:cNvPr>
            <p:cNvPicPr preferRelativeResize="0"/>
            <p:nvPr/>
          </p:nvPicPr>
          <p:blipFill rotWithShape="1">
            <a:blip r:embed="rId10">
              <a:alphaModFix/>
            </a:blip>
            <a:srcRect/>
            <a:stretch/>
          </p:blipFill>
          <p:spPr>
            <a:xfrm>
              <a:off x="6302174" y="1496156"/>
              <a:ext cx="1609379" cy="1609379"/>
            </a:xfrm>
            <a:prstGeom prst="rect">
              <a:avLst/>
            </a:prstGeom>
            <a:noFill/>
            <a:ln>
              <a:noFill/>
            </a:ln>
          </p:spPr>
        </p:pic>
        <p:sp>
          <p:nvSpPr>
            <p:cNvPr id="57" name="Google Shape;1391;p104">
              <a:extLst>
                <a:ext uri="{FF2B5EF4-FFF2-40B4-BE49-F238E27FC236}">
                  <a16:creationId xmlns:a16="http://schemas.microsoft.com/office/drawing/2014/main" id="{94DE2FB4-DF23-4918-8A8B-ED026A09D028}"/>
                </a:ext>
              </a:extLst>
            </p:cNvPr>
            <p:cNvSpPr/>
            <p:nvPr/>
          </p:nvSpPr>
          <p:spPr>
            <a:xfrm>
              <a:off x="6555941" y="5662947"/>
              <a:ext cx="1371600" cy="182880"/>
            </a:xfrm>
            <a:prstGeom prst="roundRect">
              <a:avLst>
                <a:gd name="adj" fmla="val 50000"/>
              </a:avLst>
            </a:prstGeom>
            <a:solidFill>
              <a:schemeClr val="lt1"/>
            </a:solid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58" name="Google Shape;1392;p104">
              <a:extLst>
                <a:ext uri="{FF2B5EF4-FFF2-40B4-BE49-F238E27FC236}">
                  <a16:creationId xmlns:a16="http://schemas.microsoft.com/office/drawing/2014/main" id="{3609BC91-9066-479F-840E-8E9C2B9AF9BC}"/>
                </a:ext>
              </a:extLst>
            </p:cNvPr>
            <p:cNvSpPr txBox="1"/>
            <p:nvPr/>
          </p:nvSpPr>
          <p:spPr>
            <a:xfrm>
              <a:off x="6427273" y="5866283"/>
              <a:ext cx="162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accent5"/>
                  </a:solidFill>
                  <a:latin typeface="Montserrat"/>
                  <a:ea typeface="Montserrat"/>
                  <a:cs typeface="Montserrat"/>
                  <a:sym typeface="Montserrat"/>
                </a:rPr>
                <a:t>60% accuracy</a:t>
              </a:r>
              <a:endParaRPr/>
            </a:p>
          </p:txBody>
        </p:sp>
        <p:sp>
          <p:nvSpPr>
            <p:cNvPr id="59" name="Google Shape;1393;p104">
              <a:extLst>
                <a:ext uri="{FF2B5EF4-FFF2-40B4-BE49-F238E27FC236}">
                  <a16:creationId xmlns:a16="http://schemas.microsoft.com/office/drawing/2014/main" id="{722B4AC0-A7E1-408C-B272-823ADFAFBE08}"/>
                </a:ext>
              </a:extLst>
            </p:cNvPr>
            <p:cNvSpPr/>
            <p:nvPr/>
          </p:nvSpPr>
          <p:spPr>
            <a:xfrm rot="-5400000">
              <a:off x="6898841" y="5330275"/>
              <a:ext cx="182880" cy="868680"/>
            </a:xfrm>
            <a:prstGeom prst="round2SameRect">
              <a:avLst>
                <a:gd name="adj1" fmla="val 50000"/>
                <a:gd name="adj2" fmla="val 0"/>
              </a:avLst>
            </a:prstGeom>
            <a:solidFill>
              <a:schemeClr val="accent5">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60" name="Google Shape;1394;p104">
              <a:extLst>
                <a:ext uri="{FF2B5EF4-FFF2-40B4-BE49-F238E27FC236}">
                  <a16:creationId xmlns:a16="http://schemas.microsoft.com/office/drawing/2014/main" id="{334E5DCA-AF6A-499A-9262-F1DE42137AA2}"/>
                </a:ext>
              </a:extLst>
            </p:cNvPr>
            <p:cNvSpPr/>
            <p:nvPr/>
          </p:nvSpPr>
          <p:spPr>
            <a:xfrm rot="6249913">
              <a:off x="4366168" y="3737139"/>
              <a:ext cx="381000" cy="1129645"/>
            </a:xfrm>
            <a:prstGeom prst="down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61" name="Google Shape;1395;p104">
              <a:extLst>
                <a:ext uri="{FF2B5EF4-FFF2-40B4-BE49-F238E27FC236}">
                  <a16:creationId xmlns:a16="http://schemas.microsoft.com/office/drawing/2014/main" id="{848793F4-0B91-4887-A639-216BA18BC386}"/>
                </a:ext>
              </a:extLst>
            </p:cNvPr>
            <p:cNvSpPr txBox="1"/>
            <p:nvPr/>
          </p:nvSpPr>
          <p:spPr>
            <a:xfrm>
              <a:off x="3048000" y="4640025"/>
              <a:ext cx="2736737"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5"/>
                  </a:solidFill>
                  <a:latin typeface="Montserrat"/>
                  <a:ea typeface="Montserrat"/>
                  <a:cs typeface="Montserrat"/>
                  <a:sym typeface="Montserrat"/>
                </a:rPr>
                <a:t>Inferred labels </a:t>
              </a:r>
              <a:br>
                <a:rPr lang="en-US" sz="2000">
                  <a:solidFill>
                    <a:schemeClr val="accent5"/>
                  </a:solidFill>
                  <a:latin typeface="Montserrat"/>
                  <a:ea typeface="Montserrat"/>
                  <a:cs typeface="Montserrat"/>
                  <a:sym typeface="Montserrat"/>
                </a:rPr>
              </a:br>
              <a:r>
                <a:rPr lang="en-US" sz="2000">
                  <a:solidFill>
                    <a:schemeClr val="accent5"/>
                  </a:solidFill>
                  <a:latin typeface="Montserrat"/>
                  <a:ea typeface="Montserrat"/>
                  <a:cs typeface="Montserrat"/>
                  <a:sym typeface="Montserrat"/>
                </a:rPr>
                <a:t>on remaining data</a:t>
              </a:r>
              <a:endParaRPr/>
            </a:p>
          </p:txBody>
        </p:sp>
        <p:sp>
          <p:nvSpPr>
            <p:cNvPr id="62" name="Google Shape;1396;p104">
              <a:extLst>
                <a:ext uri="{FF2B5EF4-FFF2-40B4-BE49-F238E27FC236}">
                  <a16:creationId xmlns:a16="http://schemas.microsoft.com/office/drawing/2014/main" id="{45896A4D-46A3-40FE-A8A2-C9066B74B1E5}"/>
                </a:ext>
              </a:extLst>
            </p:cNvPr>
            <p:cNvSpPr/>
            <p:nvPr/>
          </p:nvSpPr>
          <p:spPr>
            <a:xfrm>
              <a:off x="6136841" y="1447800"/>
              <a:ext cx="2209800" cy="1657735"/>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041658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8B9A15-D67B-45AB-B86D-321F72EB7FF2}"/>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52" name="Groep 51">
            <a:extLst>
              <a:ext uri="{FF2B5EF4-FFF2-40B4-BE49-F238E27FC236}">
                <a16:creationId xmlns:a16="http://schemas.microsoft.com/office/drawing/2014/main" id="{83D54172-E2C1-4E2F-8BAB-6705CCCE8A75}"/>
              </a:ext>
            </a:extLst>
          </p:cNvPr>
          <p:cNvGrpSpPr/>
          <p:nvPr/>
        </p:nvGrpSpPr>
        <p:grpSpPr>
          <a:xfrm>
            <a:off x="828898" y="1496156"/>
            <a:ext cx="11004404" cy="4708681"/>
            <a:chOff x="828898" y="1496156"/>
            <a:chExt cx="11004404" cy="4708681"/>
          </a:xfrm>
        </p:grpSpPr>
        <p:grpSp>
          <p:nvGrpSpPr>
            <p:cNvPr id="4" name="Google Shape;1401;p105">
              <a:extLst>
                <a:ext uri="{FF2B5EF4-FFF2-40B4-BE49-F238E27FC236}">
                  <a16:creationId xmlns:a16="http://schemas.microsoft.com/office/drawing/2014/main" id="{F002B5C9-4308-4C52-9151-7106E6CD8A49}"/>
                </a:ext>
              </a:extLst>
            </p:cNvPr>
            <p:cNvGrpSpPr/>
            <p:nvPr/>
          </p:nvGrpSpPr>
          <p:grpSpPr>
            <a:xfrm>
              <a:off x="2103120" y="1924383"/>
              <a:ext cx="1097280" cy="1097282"/>
              <a:chOff x="6490822" y="4491663"/>
              <a:chExt cx="1097280" cy="1097282"/>
            </a:xfrm>
          </p:grpSpPr>
          <p:pic>
            <p:nvPicPr>
              <p:cNvPr id="5" name="Google Shape;1402;p105">
                <a:extLst>
                  <a:ext uri="{FF2B5EF4-FFF2-40B4-BE49-F238E27FC236}">
                    <a16:creationId xmlns:a16="http://schemas.microsoft.com/office/drawing/2014/main" id="{8C163CE8-4797-4237-8673-465007B5DE13}"/>
                  </a:ext>
                </a:extLst>
              </p:cNvPr>
              <p:cNvPicPr preferRelativeResize="0"/>
              <p:nvPr/>
            </p:nvPicPr>
            <p:blipFill rotWithShape="1">
              <a:blip r:embed="rId3">
                <a:alphaModFix amt="20000"/>
              </a:blip>
              <a:srcRect l="70160" t="70203" r="5714" b="2387"/>
              <a:stretch/>
            </p:blipFill>
            <p:spPr>
              <a:xfrm>
                <a:off x="6490822" y="4491663"/>
                <a:ext cx="1097280" cy="1097282"/>
              </a:xfrm>
              <a:prstGeom prst="rect">
                <a:avLst/>
              </a:prstGeom>
              <a:noFill/>
              <a:ln>
                <a:noFill/>
              </a:ln>
            </p:spPr>
          </p:pic>
          <p:sp>
            <p:nvSpPr>
              <p:cNvPr id="6" name="Google Shape;1403;p105">
                <a:extLst>
                  <a:ext uri="{FF2B5EF4-FFF2-40B4-BE49-F238E27FC236}">
                    <a16:creationId xmlns:a16="http://schemas.microsoft.com/office/drawing/2014/main" id="{11F0FC17-7EBB-47BC-9E02-BCC316DBA26B}"/>
                  </a:ext>
                </a:extLst>
              </p:cNvPr>
              <p:cNvSpPr/>
              <p:nvPr/>
            </p:nvSpPr>
            <p:spPr>
              <a:xfrm>
                <a:off x="6490822" y="449166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7" name="Google Shape;1404;p105">
              <a:extLst>
                <a:ext uri="{FF2B5EF4-FFF2-40B4-BE49-F238E27FC236}">
                  <a16:creationId xmlns:a16="http://schemas.microsoft.com/office/drawing/2014/main" id="{C272014E-0AA4-48EB-8543-000874C11351}"/>
                </a:ext>
              </a:extLst>
            </p:cNvPr>
            <p:cNvSpPr/>
            <p:nvPr/>
          </p:nvSpPr>
          <p:spPr>
            <a:xfrm>
              <a:off x="1287084" y="2295221"/>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8" name="Google Shape;1405;p105">
              <a:extLst>
                <a:ext uri="{FF2B5EF4-FFF2-40B4-BE49-F238E27FC236}">
                  <a16:creationId xmlns:a16="http://schemas.microsoft.com/office/drawing/2014/main" id="{F9C19F7C-6782-4D2B-87A6-70C20E0B93E9}"/>
                </a:ext>
              </a:extLst>
            </p:cNvPr>
            <p:cNvSpPr/>
            <p:nvPr/>
          </p:nvSpPr>
          <p:spPr>
            <a:xfrm>
              <a:off x="1187332" y="265082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9" name="Google Shape;1406;p105">
              <a:extLst>
                <a:ext uri="{FF2B5EF4-FFF2-40B4-BE49-F238E27FC236}">
                  <a16:creationId xmlns:a16="http://schemas.microsoft.com/office/drawing/2014/main" id="{A194250D-8B06-415E-B385-73335B0B38A6}"/>
                </a:ext>
              </a:extLst>
            </p:cNvPr>
            <p:cNvSpPr/>
            <p:nvPr/>
          </p:nvSpPr>
          <p:spPr>
            <a:xfrm>
              <a:off x="1137456" y="2828630"/>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0" name="Google Shape;1407;p105">
              <a:extLst>
                <a:ext uri="{FF2B5EF4-FFF2-40B4-BE49-F238E27FC236}">
                  <a16:creationId xmlns:a16="http://schemas.microsoft.com/office/drawing/2014/main" id="{1473CAB2-EFA1-4277-A444-49ACD56B3596}"/>
                </a:ext>
              </a:extLst>
            </p:cNvPr>
            <p:cNvSpPr/>
            <p:nvPr/>
          </p:nvSpPr>
          <p:spPr>
            <a:xfrm>
              <a:off x="1828800" y="3004387"/>
              <a:ext cx="1094730" cy="108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1" name="Google Shape;1408;p105">
              <a:extLst>
                <a:ext uri="{FF2B5EF4-FFF2-40B4-BE49-F238E27FC236}">
                  <a16:creationId xmlns:a16="http://schemas.microsoft.com/office/drawing/2014/main" id="{D2734FD0-0A64-45E0-BE0A-FC57956BBE7D}"/>
                </a:ext>
              </a:extLst>
            </p:cNvPr>
            <p:cNvSpPr/>
            <p:nvPr/>
          </p:nvSpPr>
          <p:spPr>
            <a:xfrm>
              <a:off x="1828800" y="3026664"/>
              <a:ext cx="1082137"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12" name="Google Shape;1409;p105">
              <a:extLst>
                <a:ext uri="{FF2B5EF4-FFF2-40B4-BE49-F238E27FC236}">
                  <a16:creationId xmlns:a16="http://schemas.microsoft.com/office/drawing/2014/main" id="{056E3CC7-8050-4D94-97AE-C283B56383A9}"/>
                </a:ext>
              </a:extLst>
            </p:cNvPr>
            <p:cNvGrpSpPr/>
            <p:nvPr/>
          </p:nvGrpSpPr>
          <p:grpSpPr>
            <a:xfrm>
              <a:off x="1811707" y="3014042"/>
              <a:ext cx="1099230" cy="1097280"/>
              <a:chOff x="8425769" y="2465164"/>
              <a:chExt cx="1099230" cy="1097280"/>
            </a:xfrm>
          </p:grpSpPr>
          <p:sp>
            <p:nvSpPr>
              <p:cNvPr id="13" name="Google Shape;1410;p105">
                <a:extLst>
                  <a:ext uri="{FF2B5EF4-FFF2-40B4-BE49-F238E27FC236}">
                    <a16:creationId xmlns:a16="http://schemas.microsoft.com/office/drawing/2014/main" id="{0F547456-6E11-4501-9BC0-382C4B4A76CB}"/>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pic>
            <p:nvPicPr>
              <p:cNvPr id="14" name="Google Shape;1411;p105">
                <a:extLst>
                  <a:ext uri="{FF2B5EF4-FFF2-40B4-BE49-F238E27FC236}">
                    <a16:creationId xmlns:a16="http://schemas.microsoft.com/office/drawing/2014/main" id="{F59DDEC2-E9B9-48FC-ABB1-F9B44941B82C}"/>
                  </a:ext>
                </a:extLst>
              </p:cNvPr>
              <p:cNvPicPr preferRelativeResize="0"/>
              <p:nvPr/>
            </p:nvPicPr>
            <p:blipFill rotWithShape="1">
              <a:blip r:embed="rId3">
                <a:alphaModFix amt="25000"/>
              </a:blip>
              <a:srcRect l="37200" t="4784" r="38630" b="68924"/>
              <a:stretch/>
            </p:blipFill>
            <p:spPr>
              <a:xfrm>
                <a:off x="8425769" y="2474873"/>
                <a:ext cx="1099230" cy="1052500"/>
              </a:xfrm>
              <a:prstGeom prst="rect">
                <a:avLst/>
              </a:prstGeom>
              <a:noFill/>
              <a:ln>
                <a:noFill/>
              </a:ln>
            </p:spPr>
          </p:pic>
        </p:grpSp>
        <p:grpSp>
          <p:nvGrpSpPr>
            <p:cNvPr id="15" name="Google Shape;1412;p105">
              <a:extLst>
                <a:ext uri="{FF2B5EF4-FFF2-40B4-BE49-F238E27FC236}">
                  <a16:creationId xmlns:a16="http://schemas.microsoft.com/office/drawing/2014/main" id="{95C99999-98E1-4AD9-ABE9-B45838D88439}"/>
                </a:ext>
              </a:extLst>
            </p:cNvPr>
            <p:cNvGrpSpPr/>
            <p:nvPr/>
          </p:nvGrpSpPr>
          <p:grpSpPr>
            <a:xfrm>
              <a:off x="886126" y="3699708"/>
              <a:ext cx="1099230" cy="1106275"/>
              <a:chOff x="8425769" y="2456169"/>
              <a:chExt cx="1099230" cy="1106275"/>
            </a:xfrm>
          </p:grpSpPr>
          <p:pic>
            <p:nvPicPr>
              <p:cNvPr id="16" name="Google Shape;1413;p105">
                <a:extLst>
                  <a:ext uri="{FF2B5EF4-FFF2-40B4-BE49-F238E27FC236}">
                    <a16:creationId xmlns:a16="http://schemas.microsoft.com/office/drawing/2014/main" id="{882F866F-6749-46E6-9637-084C32C96617}"/>
                  </a:ext>
                </a:extLst>
              </p:cNvPr>
              <p:cNvPicPr preferRelativeResize="0"/>
              <p:nvPr/>
            </p:nvPicPr>
            <p:blipFill rotWithShape="1">
              <a:blip r:embed="rId3">
                <a:alphaModFix/>
              </a:blip>
              <a:srcRect l="37200" t="4784" r="38630" b="68924"/>
              <a:stretch/>
            </p:blipFill>
            <p:spPr>
              <a:xfrm>
                <a:off x="8425769" y="2474873"/>
                <a:ext cx="1099230" cy="1052500"/>
              </a:xfrm>
              <a:prstGeom prst="rect">
                <a:avLst/>
              </a:prstGeom>
              <a:noFill/>
              <a:ln>
                <a:noFill/>
              </a:ln>
            </p:spPr>
          </p:pic>
          <p:grpSp>
            <p:nvGrpSpPr>
              <p:cNvPr id="17" name="Google Shape;1414;p105">
                <a:extLst>
                  <a:ext uri="{FF2B5EF4-FFF2-40B4-BE49-F238E27FC236}">
                    <a16:creationId xmlns:a16="http://schemas.microsoft.com/office/drawing/2014/main" id="{1BF3BE96-FCB7-44AE-B9D7-892331CD4201}"/>
                  </a:ext>
                </a:extLst>
              </p:cNvPr>
              <p:cNvGrpSpPr/>
              <p:nvPr/>
            </p:nvGrpSpPr>
            <p:grpSpPr>
              <a:xfrm>
                <a:off x="8425769" y="2456169"/>
                <a:ext cx="1099230" cy="1106275"/>
                <a:chOff x="9629358" y="1346048"/>
                <a:chExt cx="1099230" cy="1106275"/>
              </a:xfrm>
            </p:grpSpPr>
            <p:pic>
              <p:nvPicPr>
                <p:cNvPr id="18" name="Google Shape;1415;p105">
                  <a:extLst>
                    <a:ext uri="{FF2B5EF4-FFF2-40B4-BE49-F238E27FC236}">
                      <a16:creationId xmlns:a16="http://schemas.microsoft.com/office/drawing/2014/main" id="{EDB7F318-A98D-47F5-A06A-51641E3EBCA8}"/>
                    </a:ext>
                  </a:extLst>
                </p:cNvPr>
                <p:cNvPicPr preferRelativeResize="0"/>
                <p:nvPr/>
              </p:nvPicPr>
              <p:blipFill rotWithShape="1">
                <a:blip r:embed="rId4">
                  <a:alphaModFix amt="0"/>
                </a:blip>
                <a:srcRect l="23478" t="5608" r="23346" b="9717"/>
                <a:stretch/>
              </p:blipFill>
              <p:spPr>
                <a:xfrm>
                  <a:off x="9629358" y="1346048"/>
                  <a:ext cx="1094800" cy="1078992"/>
                </a:xfrm>
                <a:prstGeom prst="rect">
                  <a:avLst/>
                </a:prstGeom>
                <a:noFill/>
                <a:ln>
                  <a:noFill/>
                </a:ln>
              </p:spPr>
            </p:pic>
            <p:sp>
              <p:nvSpPr>
                <p:cNvPr id="19" name="Google Shape;1416;p105">
                  <a:extLst>
                    <a:ext uri="{FF2B5EF4-FFF2-40B4-BE49-F238E27FC236}">
                      <a16:creationId xmlns:a16="http://schemas.microsoft.com/office/drawing/2014/main" id="{14C68BDD-A9C4-48DE-BEA6-7492800A2D47}"/>
                    </a:ext>
                  </a:extLst>
                </p:cNvPr>
                <p:cNvSpPr/>
                <p:nvPr/>
              </p:nvSpPr>
              <p:spPr>
                <a:xfrm>
                  <a:off x="9631308" y="135504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20" name="Google Shape;1418;p105">
              <a:extLst>
                <a:ext uri="{FF2B5EF4-FFF2-40B4-BE49-F238E27FC236}">
                  <a16:creationId xmlns:a16="http://schemas.microsoft.com/office/drawing/2014/main" id="{C343331A-1C49-427A-A4D0-1F74AE6545EB}"/>
                </a:ext>
              </a:extLst>
            </p:cNvPr>
            <p:cNvGrpSpPr/>
            <p:nvPr/>
          </p:nvGrpSpPr>
          <p:grpSpPr>
            <a:xfrm>
              <a:off x="1704869" y="3352031"/>
              <a:ext cx="1099230" cy="1097280"/>
              <a:chOff x="3429000" y="2560225"/>
              <a:chExt cx="1099230" cy="1097280"/>
            </a:xfrm>
          </p:grpSpPr>
          <p:sp>
            <p:nvSpPr>
              <p:cNvPr id="21" name="Google Shape;1419;p105">
                <a:extLst>
                  <a:ext uri="{FF2B5EF4-FFF2-40B4-BE49-F238E27FC236}">
                    <a16:creationId xmlns:a16="http://schemas.microsoft.com/office/drawing/2014/main" id="{D174DA45-01C4-4A35-9CCD-87C7EAB2E129}"/>
                  </a:ext>
                </a:extLst>
              </p:cNvPr>
              <p:cNvSpPr/>
              <p:nvPr/>
            </p:nvSpPr>
            <p:spPr>
              <a:xfrm>
                <a:off x="3429000" y="2560225"/>
                <a:ext cx="109480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22" name="Google Shape;1420;p105">
                <a:extLst>
                  <a:ext uri="{FF2B5EF4-FFF2-40B4-BE49-F238E27FC236}">
                    <a16:creationId xmlns:a16="http://schemas.microsoft.com/office/drawing/2014/main" id="{956DE765-6827-4125-AF8D-5E7A37251AAC}"/>
                  </a:ext>
                </a:extLst>
              </p:cNvPr>
              <p:cNvGrpSpPr/>
              <p:nvPr/>
            </p:nvGrpSpPr>
            <p:grpSpPr>
              <a:xfrm>
                <a:off x="3429000" y="2560225"/>
                <a:ext cx="1099230" cy="1097280"/>
                <a:chOff x="8425769" y="2465164"/>
                <a:chExt cx="1099230" cy="1097280"/>
              </a:xfrm>
            </p:grpSpPr>
            <p:pic>
              <p:nvPicPr>
                <p:cNvPr id="23" name="Google Shape;1421;p105">
                  <a:extLst>
                    <a:ext uri="{FF2B5EF4-FFF2-40B4-BE49-F238E27FC236}">
                      <a16:creationId xmlns:a16="http://schemas.microsoft.com/office/drawing/2014/main" id="{694C9269-A084-4777-8604-D4C133C2AEE3}"/>
                    </a:ext>
                  </a:extLst>
                </p:cNvPr>
                <p:cNvPicPr preferRelativeResize="0"/>
                <p:nvPr/>
              </p:nvPicPr>
              <p:blipFill rotWithShape="1">
                <a:blip r:embed="rId3">
                  <a:alphaModFix amt="40000"/>
                </a:blip>
                <a:srcRect l="37200" t="4784" r="38630" b="68924"/>
                <a:stretch/>
              </p:blipFill>
              <p:spPr>
                <a:xfrm>
                  <a:off x="8425769" y="2474873"/>
                  <a:ext cx="1099230" cy="1052500"/>
                </a:xfrm>
                <a:prstGeom prst="rect">
                  <a:avLst/>
                </a:prstGeom>
                <a:noFill/>
                <a:ln>
                  <a:noFill/>
                </a:ln>
              </p:spPr>
            </p:pic>
            <p:sp>
              <p:nvSpPr>
                <p:cNvPr id="24" name="Google Shape;1422;p105">
                  <a:extLst>
                    <a:ext uri="{FF2B5EF4-FFF2-40B4-BE49-F238E27FC236}">
                      <a16:creationId xmlns:a16="http://schemas.microsoft.com/office/drawing/2014/main" id="{809F06B2-3269-4145-87AE-923C75E6ABA6}"/>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25" name="Google Shape;1426;p105">
              <a:extLst>
                <a:ext uri="{FF2B5EF4-FFF2-40B4-BE49-F238E27FC236}">
                  <a16:creationId xmlns:a16="http://schemas.microsoft.com/office/drawing/2014/main" id="{520F6DB5-7102-48B6-8CA6-5140FF3430E1}"/>
                </a:ext>
              </a:extLst>
            </p:cNvPr>
            <p:cNvGrpSpPr/>
            <p:nvPr/>
          </p:nvGrpSpPr>
          <p:grpSpPr>
            <a:xfrm>
              <a:off x="828898" y="3895447"/>
              <a:ext cx="1106754" cy="1097280"/>
              <a:chOff x="828898" y="3895447"/>
              <a:chExt cx="1106754" cy="1097280"/>
            </a:xfrm>
          </p:grpSpPr>
          <p:sp>
            <p:nvSpPr>
              <p:cNvPr id="26" name="Google Shape;1427;p105">
                <a:extLst>
                  <a:ext uri="{FF2B5EF4-FFF2-40B4-BE49-F238E27FC236}">
                    <a16:creationId xmlns:a16="http://schemas.microsoft.com/office/drawing/2014/main" id="{08F24C13-B03A-494D-B143-94A821A61626}"/>
                  </a:ext>
                </a:extLst>
              </p:cNvPr>
              <p:cNvSpPr/>
              <p:nvPr/>
            </p:nvSpPr>
            <p:spPr>
              <a:xfrm>
                <a:off x="838200" y="3895447"/>
                <a:ext cx="1097452"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27" name="Google Shape;1428;p105">
                <a:extLst>
                  <a:ext uri="{FF2B5EF4-FFF2-40B4-BE49-F238E27FC236}">
                    <a16:creationId xmlns:a16="http://schemas.microsoft.com/office/drawing/2014/main" id="{5A70F3CF-19A6-47B8-B678-EBAEA25EBDC0}"/>
                  </a:ext>
                </a:extLst>
              </p:cNvPr>
              <p:cNvGrpSpPr/>
              <p:nvPr/>
            </p:nvGrpSpPr>
            <p:grpSpPr>
              <a:xfrm>
                <a:off x="828898" y="3895447"/>
                <a:ext cx="1099230" cy="1097280"/>
                <a:chOff x="8425769" y="2465164"/>
                <a:chExt cx="1099230" cy="1097280"/>
              </a:xfrm>
            </p:grpSpPr>
            <p:pic>
              <p:nvPicPr>
                <p:cNvPr id="28" name="Google Shape;1429;p105">
                  <a:extLst>
                    <a:ext uri="{FF2B5EF4-FFF2-40B4-BE49-F238E27FC236}">
                      <a16:creationId xmlns:a16="http://schemas.microsoft.com/office/drawing/2014/main" id="{200D4CE6-82F9-482F-9B28-595E17233F8C}"/>
                    </a:ext>
                  </a:extLst>
                </p:cNvPr>
                <p:cNvPicPr preferRelativeResize="0"/>
                <p:nvPr/>
              </p:nvPicPr>
              <p:blipFill rotWithShape="1">
                <a:blip r:embed="rId3">
                  <a:alphaModFix amt="60000"/>
                </a:blip>
                <a:srcRect l="37200" t="4784" r="38630" b="68924"/>
                <a:stretch/>
              </p:blipFill>
              <p:spPr>
                <a:xfrm>
                  <a:off x="8425769" y="2474873"/>
                  <a:ext cx="1099230" cy="1052500"/>
                </a:xfrm>
                <a:prstGeom prst="rect">
                  <a:avLst/>
                </a:prstGeom>
                <a:noFill/>
                <a:ln>
                  <a:noFill/>
                </a:ln>
              </p:spPr>
            </p:pic>
            <p:sp>
              <p:nvSpPr>
                <p:cNvPr id="29" name="Google Shape;1430;p105">
                  <a:extLst>
                    <a:ext uri="{FF2B5EF4-FFF2-40B4-BE49-F238E27FC236}">
                      <a16:creationId xmlns:a16="http://schemas.microsoft.com/office/drawing/2014/main" id="{6045F476-7665-41C2-BAC6-7A7A2FF64273}"/>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sp>
          <p:nvSpPr>
            <p:cNvPr id="30" name="Google Shape;1431;p105">
              <a:extLst>
                <a:ext uri="{FF2B5EF4-FFF2-40B4-BE49-F238E27FC236}">
                  <a16:creationId xmlns:a16="http://schemas.microsoft.com/office/drawing/2014/main" id="{965A0B80-DE4C-4A71-AA37-F5256DB4BC87}"/>
                </a:ext>
              </a:extLst>
            </p:cNvPr>
            <p:cNvSpPr/>
            <p:nvPr/>
          </p:nvSpPr>
          <p:spPr>
            <a:xfrm>
              <a:off x="937952" y="3539842"/>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1" name="Google Shape;1432;p105">
              <a:extLst>
                <a:ext uri="{FF2B5EF4-FFF2-40B4-BE49-F238E27FC236}">
                  <a16:creationId xmlns:a16="http://schemas.microsoft.com/office/drawing/2014/main" id="{EA3AB129-71A6-4619-BB0B-AD8FA028F15C}"/>
                </a:ext>
              </a:extLst>
            </p:cNvPr>
            <p:cNvSpPr/>
            <p:nvPr/>
          </p:nvSpPr>
          <p:spPr>
            <a:xfrm>
              <a:off x="888076" y="371764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2" name="Google Shape;1433;p105">
              <a:extLst>
                <a:ext uri="{FF2B5EF4-FFF2-40B4-BE49-F238E27FC236}">
                  <a16:creationId xmlns:a16="http://schemas.microsoft.com/office/drawing/2014/main" id="{7D6EB0BF-88D2-4940-AF54-D5881EB93BD4}"/>
                </a:ext>
              </a:extLst>
            </p:cNvPr>
            <p:cNvSpPr/>
            <p:nvPr/>
          </p:nvSpPr>
          <p:spPr>
            <a:xfrm>
              <a:off x="838200" y="389544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33" name="Google Shape;1434;p105">
              <a:extLst>
                <a:ext uri="{FF2B5EF4-FFF2-40B4-BE49-F238E27FC236}">
                  <a16:creationId xmlns:a16="http://schemas.microsoft.com/office/drawing/2014/main" id="{0AEBBE7C-F238-4098-B042-BFAE46C6FCCD}"/>
                </a:ext>
              </a:extLst>
            </p:cNvPr>
            <p:cNvGrpSpPr/>
            <p:nvPr/>
          </p:nvGrpSpPr>
          <p:grpSpPr>
            <a:xfrm>
              <a:off x="10391596" y="4883493"/>
              <a:ext cx="1097280" cy="1106002"/>
              <a:chOff x="5731426" y="2527111"/>
              <a:chExt cx="1097280" cy="1106002"/>
            </a:xfrm>
          </p:grpSpPr>
          <p:pic>
            <p:nvPicPr>
              <p:cNvPr id="34" name="Google Shape;1435;p105">
                <a:extLst>
                  <a:ext uri="{FF2B5EF4-FFF2-40B4-BE49-F238E27FC236}">
                    <a16:creationId xmlns:a16="http://schemas.microsoft.com/office/drawing/2014/main" id="{13B3CB53-4E55-4BAC-A996-6D59DE921695}"/>
                  </a:ext>
                </a:extLst>
              </p:cNvPr>
              <p:cNvPicPr preferRelativeResize="0"/>
              <p:nvPr/>
            </p:nvPicPr>
            <p:blipFill rotWithShape="1">
              <a:blip r:embed="rId5">
                <a:alphaModFix/>
              </a:blip>
              <a:srcRect l="39143" t="6106" r="17498" b="25118"/>
              <a:stretch/>
            </p:blipFill>
            <p:spPr>
              <a:xfrm>
                <a:off x="5731426" y="2527111"/>
                <a:ext cx="1080854" cy="1106002"/>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35" name="Google Shape;1436;p105">
                <a:extLst>
                  <a:ext uri="{FF2B5EF4-FFF2-40B4-BE49-F238E27FC236}">
                    <a16:creationId xmlns:a16="http://schemas.microsoft.com/office/drawing/2014/main" id="{21B5F03A-2303-42E7-830E-D6D198AE8301}"/>
                  </a:ext>
                </a:extLst>
              </p:cNvPr>
              <p:cNvSpPr/>
              <p:nvPr/>
            </p:nvSpPr>
            <p:spPr>
              <a:xfrm>
                <a:off x="5731426" y="253583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36" name="Google Shape;1437;p105">
              <a:extLst>
                <a:ext uri="{FF2B5EF4-FFF2-40B4-BE49-F238E27FC236}">
                  <a16:creationId xmlns:a16="http://schemas.microsoft.com/office/drawing/2014/main" id="{141CAF96-E39A-4D03-8482-E51988C2E063}"/>
                </a:ext>
              </a:extLst>
            </p:cNvPr>
            <p:cNvGrpSpPr/>
            <p:nvPr/>
          </p:nvGrpSpPr>
          <p:grpSpPr>
            <a:xfrm>
              <a:off x="10556375" y="4980890"/>
              <a:ext cx="1104714" cy="1097281"/>
              <a:chOff x="5539926" y="2810044"/>
              <a:chExt cx="1104714" cy="1097281"/>
            </a:xfrm>
          </p:grpSpPr>
          <p:pic>
            <p:nvPicPr>
              <p:cNvPr id="37" name="Google Shape;1438;p105">
                <a:extLst>
                  <a:ext uri="{FF2B5EF4-FFF2-40B4-BE49-F238E27FC236}">
                    <a16:creationId xmlns:a16="http://schemas.microsoft.com/office/drawing/2014/main" id="{754E8AD8-A0F1-4625-8C56-B3BF06958BDD}"/>
                  </a:ext>
                </a:extLst>
              </p:cNvPr>
              <p:cNvPicPr preferRelativeResize="0"/>
              <p:nvPr/>
            </p:nvPicPr>
            <p:blipFill rotWithShape="1">
              <a:blip r:embed="rId6">
                <a:alphaModFix/>
              </a:blip>
              <a:srcRect l="14026" t="14784" r="19999" b="9929"/>
              <a:stretch/>
            </p:blipFill>
            <p:spPr>
              <a:xfrm>
                <a:off x="5539926" y="2810044"/>
                <a:ext cx="1104714" cy="1085403"/>
              </a:xfrm>
              <a:prstGeom prst="rect">
                <a:avLst/>
              </a:prstGeom>
              <a:noFill/>
              <a:ln>
                <a:noFill/>
              </a:ln>
            </p:spPr>
          </p:pic>
          <p:sp>
            <p:nvSpPr>
              <p:cNvPr id="38" name="Google Shape;1439;p105">
                <a:extLst>
                  <a:ext uri="{FF2B5EF4-FFF2-40B4-BE49-F238E27FC236}">
                    <a16:creationId xmlns:a16="http://schemas.microsoft.com/office/drawing/2014/main" id="{662A66CA-7D2E-4331-A224-59AC7B3C8818}"/>
                  </a:ext>
                </a:extLst>
              </p:cNvPr>
              <p:cNvSpPr/>
              <p:nvPr/>
            </p:nvSpPr>
            <p:spPr>
              <a:xfrm>
                <a:off x="5547360" y="281004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pic>
          <p:nvPicPr>
            <p:cNvPr id="39" name="Google Shape;1440;p105">
              <a:extLst>
                <a:ext uri="{FF2B5EF4-FFF2-40B4-BE49-F238E27FC236}">
                  <a16:creationId xmlns:a16="http://schemas.microsoft.com/office/drawing/2014/main" id="{E790ED7B-6BD1-4C8E-A57E-DA39A50C6C95}"/>
                </a:ext>
              </a:extLst>
            </p:cNvPr>
            <p:cNvPicPr preferRelativeResize="0"/>
            <p:nvPr/>
          </p:nvPicPr>
          <p:blipFill rotWithShape="1">
            <a:blip r:embed="rId7">
              <a:alphaModFix/>
            </a:blip>
            <a:srcRect/>
            <a:stretch/>
          </p:blipFill>
          <p:spPr>
            <a:xfrm>
              <a:off x="5949516" y="3685716"/>
              <a:ext cx="2584450" cy="1832204"/>
            </a:xfrm>
            <a:prstGeom prst="rect">
              <a:avLst/>
            </a:prstGeom>
            <a:noFill/>
            <a:ln>
              <a:noFill/>
            </a:ln>
          </p:spPr>
        </p:pic>
        <p:pic>
          <p:nvPicPr>
            <p:cNvPr id="40" name="Google Shape;1441;p105">
              <a:extLst>
                <a:ext uri="{FF2B5EF4-FFF2-40B4-BE49-F238E27FC236}">
                  <a16:creationId xmlns:a16="http://schemas.microsoft.com/office/drawing/2014/main" id="{A7145D42-25EA-4EE9-BA58-8F65964CE8EB}"/>
                </a:ext>
              </a:extLst>
            </p:cNvPr>
            <p:cNvPicPr preferRelativeResize="0"/>
            <p:nvPr/>
          </p:nvPicPr>
          <p:blipFill rotWithShape="1">
            <a:blip r:embed="rId8">
              <a:alphaModFix/>
            </a:blip>
            <a:srcRect/>
            <a:stretch/>
          </p:blipFill>
          <p:spPr>
            <a:xfrm>
              <a:off x="6302174" y="1496156"/>
              <a:ext cx="1609379" cy="1609379"/>
            </a:xfrm>
            <a:prstGeom prst="rect">
              <a:avLst/>
            </a:prstGeom>
            <a:noFill/>
            <a:ln>
              <a:noFill/>
            </a:ln>
          </p:spPr>
        </p:pic>
        <p:sp>
          <p:nvSpPr>
            <p:cNvPr id="41" name="Google Shape;1442;p105">
              <a:extLst>
                <a:ext uri="{FF2B5EF4-FFF2-40B4-BE49-F238E27FC236}">
                  <a16:creationId xmlns:a16="http://schemas.microsoft.com/office/drawing/2014/main" id="{601D6691-B03A-49B6-A9C7-17E971CD6D97}"/>
                </a:ext>
              </a:extLst>
            </p:cNvPr>
            <p:cNvSpPr/>
            <p:nvPr/>
          </p:nvSpPr>
          <p:spPr>
            <a:xfrm>
              <a:off x="6555941" y="5662947"/>
              <a:ext cx="1371600" cy="182880"/>
            </a:xfrm>
            <a:prstGeom prst="roundRect">
              <a:avLst>
                <a:gd name="adj" fmla="val 50000"/>
              </a:avLst>
            </a:prstGeom>
            <a:solidFill>
              <a:schemeClr val="lt1"/>
            </a:solid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2" name="Google Shape;1443;p105">
              <a:extLst>
                <a:ext uri="{FF2B5EF4-FFF2-40B4-BE49-F238E27FC236}">
                  <a16:creationId xmlns:a16="http://schemas.microsoft.com/office/drawing/2014/main" id="{47314B8F-363B-4B04-82BC-6B10E66BE18A}"/>
                </a:ext>
              </a:extLst>
            </p:cNvPr>
            <p:cNvSpPr txBox="1"/>
            <p:nvPr/>
          </p:nvSpPr>
          <p:spPr>
            <a:xfrm>
              <a:off x="6427273" y="5866283"/>
              <a:ext cx="162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accent5"/>
                  </a:solidFill>
                  <a:latin typeface="Montserrat"/>
                  <a:ea typeface="Montserrat"/>
                  <a:cs typeface="Montserrat"/>
                  <a:sym typeface="Montserrat"/>
                </a:rPr>
                <a:t>60% accuracy</a:t>
              </a:r>
              <a:endParaRPr/>
            </a:p>
          </p:txBody>
        </p:sp>
        <p:sp>
          <p:nvSpPr>
            <p:cNvPr id="43" name="Google Shape;1444;p105">
              <a:extLst>
                <a:ext uri="{FF2B5EF4-FFF2-40B4-BE49-F238E27FC236}">
                  <a16:creationId xmlns:a16="http://schemas.microsoft.com/office/drawing/2014/main" id="{5600CDD5-5E63-4AA3-87A3-7EE016D3413B}"/>
                </a:ext>
              </a:extLst>
            </p:cNvPr>
            <p:cNvSpPr/>
            <p:nvPr/>
          </p:nvSpPr>
          <p:spPr>
            <a:xfrm rot="-5400000">
              <a:off x="6898841" y="5330275"/>
              <a:ext cx="182880" cy="868680"/>
            </a:xfrm>
            <a:prstGeom prst="round2SameRect">
              <a:avLst>
                <a:gd name="adj1" fmla="val 50000"/>
                <a:gd name="adj2" fmla="val 0"/>
              </a:avLst>
            </a:prstGeom>
            <a:solidFill>
              <a:schemeClr val="accent5">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4" name="Google Shape;1445;p105">
              <a:extLst>
                <a:ext uri="{FF2B5EF4-FFF2-40B4-BE49-F238E27FC236}">
                  <a16:creationId xmlns:a16="http://schemas.microsoft.com/office/drawing/2014/main" id="{BA86D5F5-C761-4FEE-B2CF-BBE4E7D38CC3}"/>
                </a:ext>
              </a:extLst>
            </p:cNvPr>
            <p:cNvSpPr txBox="1"/>
            <p:nvPr/>
          </p:nvSpPr>
          <p:spPr>
            <a:xfrm>
              <a:off x="2168514" y="4623911"/>
              <a:ext cx="334008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5"/>
                  </a:solidFill>
                  <a:latin typeface="Montserrat"/>
                  <a:ea typeface="Montserrat"/>
                  <a:cs typeface="Montserrat"/>
                  <a:sym typeface="Montserrat"/>
                </a:rPr>
                <a:t>Sample selected using querying strategy</a:t>
              </a:r>
              <a:endParaRPr/>
            </a:p>
          </p:txBody>
        </p:sp>
        <p:cxnSp>
          <p:nvCxnSpPr>
            <p:cNvPr id="45" name="Google Shape;1446;p105">
              <a:extLst>
                <a:ext uri="{FF2B5EF4-FFF2-40B4-BE49-F238E27FC236}">
                  <a16:creationId xmlns:a16="http://schemas.microsoft.com/office/drawing/2014/main" id="{F7B8E31F-0B32-49A7-A12F-148506D4835B}"/>
                </a:ext>
              </a:extLst>
            </p:cNvPr>
            <p:cNvCxnSpPr/>
            <p:nvPr/>
          </p:nvCxnSpPr>
          <p:spPr>
            <a:xfrm>
              <a:off x="3429000" y="2295221"/>
              <a:ext cx="2667000" cy="174640"/>
            </a:xfrm>
            <a:prstGeom prst="straightConnector1">
              <a:avLst/>
            </a:prstGeom>
            <a:noFill/>
            <a:ln w="25400" cap="flat" cmpd="sng">
              <a:solidFill>
                <a:schemeClr val="dk1"/>
              </a:solidFill>
              <a:prstDash val="solid"/>
              <a:miter lim="800000"/>
              <a:headEnd type="none" w="sm" len="sm"/>
              <a:tailEnd type="stealth" w="lg" len="lg"/>
            </a:ln>
          </p:spPr>
        </p:cxnSp>
        <p:cxnSp>
          <p:nvCxnSpPr>
            <p:cNvPr id="46" name="Google Shape;1447;p105">
              <a:extLst>
                <a:ext uri="{FF2B5EF4-FFF2-40B4-BE49-F238E27FC236}">
                  <a16:creationId xmlns:a16="http://schemas.microsoft.com/office/drawing/2014/main" id="{ED083C76-9863-4BAF-9F5E-359627290DE0}"/>
                </a:ext>
              </a:extLst>
            </p:cNvPr>
            <p:cNvCxnSpPr/>
            <p:nvPr/>
          </p:nvCxnSpPr>
          <p:spPr>
            <a:xfrm rot="10800000" flipH="1">
              <a:off x="3200400" y="2650829"/>
              <a:ext cx="2895600" cy="701202"/>
            </a:xfrm>
            <a:prstGeom prst="straightConnector1">
              <a:avLst/>
            </a:prstGeom>
            <a:noFill/>
            <a:ln w="25400" cap="flat" cmpd="sng">
              <a:solidFill>
                <a:schemeClr val="dk1"/>
              </a:solidFill>
              <a:prstDash val="solid"/>
              <a:miter lim="800000"/>
              <a:headEnd type="none" w="sm" len="sm"/>
              <a:tailEnd type="stealth" w="lg" len="lg"/>
            </a:ln>
          </p:spPr>
        </p:cxnSp>
        <p:cxnSp>
          <p:nvCxnSpPr>
            <p:cNvPr id="47" name="Google Shape;1448;p105">
              <a:extLst>
                <a:ext uri="{FF2B5EF4-FFF2-40B4-BE49-F238E27FC236}">
                  <a16:creationId xmlns:a16="http://schemas.microsoft.com/office/drawing/2014/main" id="{81A1B188-0200-4A48-AB9B-3B1B7CF275D8}"/>
                </a:ext>
              </a:extLst>
            </p:cNvPr>
            <p:cNvCxnSpPr/>
            <p:nvPr/>
          </p:nvCxnSpPr>
          <p:spPr>
            <a:xfrm rot="10800000" flipH="1">
              <a:off x="3048000" y="2828630"/>
              <a:ext cx="3048000" cy="1052503"/>
            </a:xfrm>
            <a:prstGeom prst="straightConnector1">
              <a:avLst/>
            </a:prstGeom>
            <a:noFill/>
            <a:ln w="25400" cap="flat" cmpd="sng">
              <a:solidFill>
                <a:schemeClr val="dk1"/>
              </a:solidFill>
              <a:prstDash val="solid"/>
              <a:miter lim="800000"/>
              <a:headEnd type="none" w="sm" len="sm"/>
              <a:tailEnd type="stealth" w="lg" len="lg"/>
            </a:ln>
          </p:spPr>
        </p:cxnSp>
        <p:grpSp>
          <p:nvGrpSpPr>
            <p:cNvPr id="48" name="Google Shape;1449;p105">
              <a:extLst>
                <a:ext uri="{FF2B5EF4-FFF2-40B4-BE49-F238E27FC236}">
                  <a16:creationId xmlns:a16="http://schemas.microsoft.com/office/drawing/2014/main" id="{DD18648C-CDA8-4877-A3A5-9F874962E97C}"/>
                </a:ext>
              </a:extLst>
            </p:cNvPr>
            <p:cNvGrpSpPr/>
            <p:nvPr/>
          </p:nvGrpSpPr>
          <p:grpSpPr>
            <a:xfrm>
              <a:off x="10728588" y="5069568"/>
              <a:ext cx="1104714" cy="1097280"/>
              <a:chOff x="4379952" y="3346807"/>
              <a:chExt cx="1104714" cy="1097280"/>
            </a:xfrm>
          </p:grpSpPr>
          <p:pic>
            <p:nvPicPr>
              <p:cNvPr id="49" name="Google Shape;1450;p105">
                <a:extLst>
                  <a:ext uri="{FF2B5EF4-FFF2-40B4-BE49-F238E27FC236}">
                    <a16:creationId xmlns:a16="http://schemas.microsoft.com/office/drawing/2014/main" id="{8C83A652-73B2-4339-BAA0-FFE2F84CA802}"/>
                  </a:ext>
                </a:extLst>
              </p:cNvPr>
              <p:cNvPicPr preferRelativeResize="0"/>
              <p:nvPr/>
            </p:nvPicPr>
            <p:blipFill rotWithShape="1">
              <a:blip r:embed="rId9">
                <a:alphaModFix/>
              </a:blip>
              <a:srcRect l="13651" r="22330" b="4156"/>
              <a:stretch/>
            </p:blipFill>
            <p:spPr>
              <a:xfrm>
                <a:off x="4387386" y="3346807"/>
                <a:ext cx="1097280" cy="108540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50" name="Google Shape;1451;p105">
                <a:extLst>
                  <a:ext uri="{FF2B5EF4-FFF2-40B4-BE49-F238E27FC236}">
                    <a16:creationId xmlns:a16="http://schemas.microsoft.com/office/drawing/2014/main" id="{0B758E14-17D2-4CD4-896A-46F17B0BBBD7}"/>
                  </a:ext>
                </a:extLst>
              </p:cNvPr>
              <p:cNvSpPr/>
              <p:nvPr/>
            </p:nvSpPr>
            <p:spPr>
              <a:xfrm>
                <a:off x="4379952" y="3346807"/>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51" name="Google Shape;1452;p105">
              <a:extLst>
                <a:ext uri="{FF2B5EF4-FFF2-40B4-BE49-F238E27FC236}">
                  <a16:creationId xmlns:a16="http://schemas.microsoft.com/office/drawing/2014/main" id="{643C0CEA-E975-45F4-99A4-1CE76DE72AB4}"/>
                </a:ext>
              </a:extLst>
            </p:cNvPr>
            <p:cNvSpPr/>
            <p:nvPr/>
          </p:nvSpPr>
          <p:spPr>
            <a:xfrm>
              <a:off x="6116881" y="3627889"/>
              <a:ext cx="2209800" cy="1842689"/>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553082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43D83-5BF6-4D14-9C7F-4300CCAE9FC4}"/>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57" name="Groep 56">
            <a:extLst>
              <a:ext uri="{FF2B5EF4-FFF2-40B4-BE49-F238E27FC236}">
                <a16:creationId xmlns:a16="http://schemas.microsoft.com/office/drawing/2014/main" id="{B186A76E-185D-4F00-9D58-465949B6D42E}"/>
              </a:ext>
            </a:extLst>
          </p:cNvPr>
          <p:cNvGrpSpPr/>
          <p:nvPr/>
        </p:nvGrpSpPr>
        <p:grpSpPr>
          <a:xfrm>
            <a:off x="828898" y="1496156"/>
            <a:ext cx="11004404" cy="4708681"/>
            <a:chOff x="828898" y="1496156"/>
            <a:chExt cx="11004404" cy="4708681"/>
          </a:xfrm>
        </p:grpSpPr>
        <p:grpSp>
          <p:nvGrpSpPr>
            <p:cNvPr id="4" name="Google Shape;1457;p106">
              <a:extLst>
                <a:ext uri="{FF2B5EF4-FFF2-40B4-BE49-F238E27FC236}">
                  <a16:creationId xmlns:a16="http://schemas.microsoft.com/office/drawing/2014/main" id="{5B805139-EBE4-4636-A1E7-C359CABAE56D}"/>
                </a:ext>
              </a:extLst>
            </p:cNvPr>
            <p:cNvGrpSpPr/>
            <p:nvPr/>
          </p:nvGrpSpPr>
          <p:grpSpPr>
            <a:xfrm>
              <a:off x="2103120" y="1933015"/>
              <a:ext cx="1097281" cy="1100341"/>
              <a:chOff x="8950909" y="4907280"/>
              <a:chExt cx="1097281" cy="1100341"/>
            </a:xfrm>
          </p:grpSpPr>
          <p:pic>
            <p:nvPicPr>
              <p:cNvPr id="5" name="Google Shape;1458;p106">
                <a:extLst>
                  <a:ext uri="{FF2B5EF4-FFF2-40B4-BE49-F238E27FC236}">
                    <a16:creationId xmlns:a16="http://schemas.microsoft.com/office/drawing/2014/main" id="{396E0A1A-47A0-40DE-B247-6C10413D8642}"/>
                  </a:ext>
                </a:extLst>
              </p:cNvPr>
              <p:cNvPicPr preferRelativeResize="0"/>
              <p:nvPr/>
            </p:nvPicPr>
            <p:blipFill rotWithShape="1">
              <a:blip r:embed="rId3">
                <a:alphaModFix/>
              </a:blip>
              <a:srcRect l="26085" t="21887" r="7468" b="4211"/>
              <a:stretch/>
            </p:blipFill>
            <p:spPr>
              <a:xfrm>
                <a:off x="8950909" y="4907280"/>
                <a:ext cx="1097281" cy="1100341"/>
              </a:xfrm>
              <a:prstGeom prst="rect">
                <a:avLst/>
              </a:prstGeom>
              <a:noFill/>
              <a:ln>
                <a:noFill/>
              </a:ln>
            </p:spPr>
          </p:pic>
          <p:sp>
            <p:nvSpPr>
              <p:cNvPr id="6" name="Google Shape;1459;p106">
                <a:extLst>
                  <a:ext uri="{FF2B5EF4-FFF2-40B4-BE49-F238E27FC236}">
                    <a16:creationId xmlns:a16="http://schemas.microsoft.com/office/drawing/2014/main" id="{31FBE86E-D0E6-4ED2-8E2C-C7C814FB6BA7}"/>
                  </a:ext>
                </a:extLst>
              </p:cNvPr>
              <p:cNvSpPr/>
              <p:nvPr/>
            </p:nvSpPr>
            <p:spPr>
              <a:xfrm>
                <a:off x="8950910" y="4907280"/>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7" name="Google Shape;1460;p106">
              <a:extLst>
                <a:ext uri="{FF2B5EF4-FFF2-40B4-BE49-F238E27FC236}">
                  <a16:creationId xmlns:a16="http://schemas.microsoft.com/office/drawing/2014/main" id="{A28C6A6C-32AF-4987-BD59-359F21F6DC1C}"/>
                </a:ext>
              </a:extLst>
            </p:cNvPr>
            <p:cNvSpPr/>
            <p:nvPr/>
          </p:nvSpPr>
          <p:spPr>
            <a:xfrm>
              <a:off x="1287084" y="2295221"/>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8" name="Google Shape;1461;p106">
              <a:extLst>
                <a:ext uri="{FF2B5EF4-FFF2-40B4-BE49-F238E27FC236}">
                  <a16:creationId xmlns:a16="http://schemas.microsoft.com/office/drawing/2014/main" id="{F7A9B41E-0613-41A7-AE3D-56F20B25B7C7}"/>
                </a:ext>
              </a:extLst>
            </p:cNvPr>
            <p:cNvSpPr/>
            <p:nvPr/>
          </p:nvSpPr>
          <p:spPr>
            <a:xfrm>
              <a:off x="1187332" y="265082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9" name="Google Shape;1462;p106">
              <a:extLst>
                <a:ext uri="{FF2B5EF4-FFF2-40B4-BE49-F238E27FC236}">
                  <a16:creationId xmlns:a16="http://schemas.microsoft.com/office/drawing/2014/main" id="{70F97FD5-5F03-46C3-A857-44AA1A0A389B}"/>
                </a:ext>
              </a:extLst>
            </p:cNvPr>
            <p:cNvSpPr/>
            <p:nvPr/>
          </p:nvSpPr>
          <p:spPr>
            <a:xfrm>
              <a:off x="1137456" y="2828630"/>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0" name="Google Shape;1463;p106">
              <a:extLst>
                <a:ext uri="{FF2B5EF4-FFF2-40B4-BE49-F238E27FC236}">
                  <a16:creationId xmlns:a16="http://schemas.microsoft.com/office/drawing/2014/main" id="{9D2A28DA-5E5D-4E17-9039-E2A684936AE5}"/>
                </a:ext>
              </a:extLst>
            </p:cNvPr>
            <p:cNvSpPr/>
            <p:nvPr/>
          </p:nvSpPr>
          <p:spPr>
            <a:xfrm>
              <a:off x="1828800" y="3004387"/>
              <a:ext cx="1094730" cy="108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1" name="Google Shape;1464;p106">
              <a:extLst>
                <a:ext uri="{FF2B5EF4-FFF2-40B4-BE49-F238E27FC236}">
                  <a16:creationId xmlns:a16="http://schemas.microsoft.com/office/drawing/2014/main" id="{84B0CCFC-1A7B-4D96-99DC-CE0627D36EAC}"/>
                </a:ext>
              </a:extLst>
            </p:cNvPr>
            <p:cNvSpPr/>
            <p:nvPr/>
          </p:nvSpPr>
          <p:spPr>
            <a:xfrm>
              <a:off x="1828800" y="3026664"/>
              <a:ext cx="1082137"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12" name="Google Shape;1465;p106">
              <a:extLst>
                <a:ext uri="{FF2B5EF4-FFF2-40B4-BE49-F238E27FC236}">
                  <a16:creationId xmlns:a16="http://schemas.microsoft.com/office/drawing/2014/main" id="{323D6140-BA0A-4EE9-BAE5-C18FCA4DD922}"/>
                </a:ext>
              </a:extLst>
            </p:cNvPr>
            <p:cNvGrpSpPr/>
            <p:nvPr/>
          </p:nvGrpSpPr>
          <p:grpSpPr>
            <a:xfrm>
              <a:off x="1811707" y="3014042"/>
              <a:ext cx="1099230" cy="1097280"/>
              <a:chOff x="8425769" y="2465164"/>
              <a:chExt cx="1099230" cy="1097280"/>
            </a:xfrm>
          </p:grpSpPr>
          <p:sp>
            <p:nvSpPr>
              <p:cNvPr id="13" name="Google Shape;1466;p106">
                <a:extLst>
                  <a:ext uri="{FF2B5EF4-FFF2-40B4-BE49-F238E27FC236}">
                    <a16:creationId xmlns:a16="http://schemas.microsoft.com/office/drawing/2014/main" id="{3E80E9B7-CAEC-42ED-B681-2C7A1026330F}"/>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pic>
            <p:nvPicPr>
              <p:cNvPr id="14" name="Google Shape;1467;p106">
                <a:extLst>
                  <a:ext uri="{FF2B5EF4-FFF2-40B4-BE49-F238E27FC236}">
                    <a16:creationId xmlns:a16="http://schemas.microsoft.com/office/drawing/2014/main" id="{77F4FAC1-1114-40A6-B220-CEEBD242BAFB}"/>
                  </a:ext>
                </a:extLst>
              </p:cNvPr>
              <p:cNvPicPr preferRelativeResize="0"/>
              <p:nvPr/>
            </p:nvPicPr>
            <p:blipFill rotWithShape="1">
              <a:blip r:embed="rId4">
                <a:alphaModFix amt="25000"/>
              </a:blip>
              <a:srcRect l="37200" t="4784" r="38630" b="68924"/>
              <a:stretch/>
            </p:blipFill>
            <p:spPr>
              <a:xfrm>
                <a:off x="8425769" y="2474873"/>
                <a:ext cx="1099230" cy="1052500"/>
              </a:xfrm>
              <a:prstGeom prst="rect">
                <a:avLst/>
              </a:prstGeom>
              <a:noFill/>
              <a:ln>
                <a:noFill/>
              </a:ln>
            </p:spPr>
          </p:pic>
        </p:grpSp>
        <p:grpSp>
          <p:nvGrpSpPr>
            <p:cNvPr id="15" name="Google Shape;1469;p106">
              <a:extLst>
                <a:ext uri="{FF2B5EF4-FFF2-40B4-BE49-F238E27FC236}">
                  <a16:creationId xmlns:a16="http://schemas.microsoft.com/office/drawing/2014/main" id="{CAA48736-121B-47F8-8F46-B744815265A1}"/>
                </a:ext>
              </a:extLst>
            </p:cNvPr>
            <p:cNvGrpSpPr/>
            <p:nvPr/>
          </p:nvGrpSpPr>
          <p:grpSpPr>
            <a:xfrm>
              <a:off x="1704869" y="3352031"/>
              <a:ext cx="1099230" cy="1097280"/>
              <a:chOff x="3429000" y="2560225"/>
              <a:chExt cx="1099230" cy="1097280"/>
            </a:xfrm>
          </p:grpSpPr>
          <p:sp>
            <p:nvSpPr>
              <p:cNvPr id="16" name="Google Shape;1470;p106">
                <a:extLst>
                  <a:ext uri="{FF2B5EF4-FFF2-40B4-BE49-F238E27FC236}">
                    <a16:creationId xmlns:a16="http://schemas.microsoft.com/office/drawing/2014/main" id="{3EE9E819-79B5-4C19-B235-68337AF50CF9}"/>
                  </a:ext>
                </a:extLst>
              </p:cNvPr>
              <p:cNvSpPr/>
              <p:nvPr/>
            </p:nvSpPr>
            <p:spPr>
              <a:xfrm>
                <a:off x="3429000" y="2560225"/>
                <a:ext cx="109480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17" name="Google Shape;1471;p106">
                <a:extLst>
                  <a:ext uri="{FF2B5EF4-FFF2-40B4-BE49-F238E27FC236}">
                    <a16:creationId xmlns:a16="http://schemas.microsoft.com/office/drawing/2014/main" id="{A921C778-3F8F-4D21-9FDB-E7782AE9C39B}"/>
                  </a:ext>
                </a:extLst>
              </p:cNvPr>
              <p:cNvGrpSpPr/>
              <p:nvPr/>
            </p:nvGrpSpPr>
            <p:grpSpPr>
              <a:xfrm>
                <a:off x="3429000" y="2560225"/>
                <a:ext cx="1099230" cy="1097280"/>
                <a:chOff x="8425769" y="2465164"/>
                <a:chExt cx="1099230" cy="1097280"/>
              </a:xfrm>
            </p:grpSpPr>
            <p:pic>
              <p:nvPicPr>
                <p:cNvPr id="18" name="Google Shape;1472;p106">
                  <a:extLst>
                    <a:ext uri="{FF2B5EF4-FFF2-40B4-BE49-F238E27FC236}">
                      <a16:creationId xmlns:a16="http://schemas.microsoft.com/office/drawing/2014/main" id="{E22E4F95-529F-4E46-A7E8-DD13DDC674B2}"/>
                    </a:ext>
                  </a:extLst>
                </p:cNvPr>
                <p:cNvPicPr preferRelativeResize="0"/>
                <p:nvPr/>
              </p:nvPicPr>
              <p:blipFill rotWithShape="1">
                <a:blip r:embed="rId4">
                  <a:alphaModFix amt="40000"/>
                </a:blip>
                <a:srcRect l="37200" t="4784" r="38630" b="68924"/>
                <a:stretch/>
              </p:blipFill>
              <p:spPr>
                <a:xfrm>
                  <a:off x="8425769" y="2474873"/>
                  <a:ext cx="1099230" cy="1052500"/>
                </a:xfrm>
                <a:prstGeom prst="rect">
                  <a:avLst/>
                </a:prstGeom>
                <a:noFill/>
                <a:ln>
                  <a:noFill/>
                </a:ln>
              </p:spPr>
            </p:pic>
            <p:sp>
              <p:nvSpPr>
                <p:cNvPr id="19" name="Google Shape;1473;p106">
                  <a:extLst>
                    <a:ext uri="{FF2B5EF4-FFF2-40B4-BE49-F238E27FC236}">
                      <a16:creationId xmlns:a16="http://schemas.microsoft.com/office/drawing/2014/main" id="{04E300C2-12C1-4510-9B2D-5796AD9F7025}"/>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20" name="Google Shape;1477;p106">
              <a:extLst>
                <a:ext uri="{FF2B5EF4-FFF2-40B4-BE49-F238E27FC236}">
                  <a16:creationId xmlns:a16="http://schemas.microsoft.com/office/drawing/2014/main" id="{F3995A5F-95E7-4411-956F-DAD878F43DBA}"/>
                </a:ext>
              </a:extLst>
            </p:cNvPr>
            <p:cNvGrpSpPr/>
            <p:nvPr/>
          </p:nvGrpSpPr>
          <p:grpSpPr>
            <a:xfrm>
              <a:off x="1824573" y="3010321"/>
              <a:ext cx="1130523" cy="1097951"/>
              <a:chOff x="3365277" y="3790184"/>
              <a:chExt cx="1130523" cy="1097951"/>
            </a:xfrm>
          </p:grpSpPr>
          <p:pic>
            <p:nvPicPr>
              <p:cNvPr id="21" name="Google Shape;1478;p106">
                <a:extLst>
                  <a:ext uri="{FF2B5EF4-FFF2-40B4-BE49-F238E27FC236}">
                    <a16:creationId xmlns:a16="http://schemas.microsoft.com/office/drawing/2014/main" id="{9A4696C0-EE18-4D97-9B3D-4748856E2818}"/>
                  </a:ext>
                </a:extLst>
              </p:cNvPr>
              <p:cNvPicPr preferRelativeResize="0"/>
              <p:nvPr/>
            </p:nvPicPr>
            <p:blipFill rotWithShape="1">
              <a:blip r:embed="rId5">
                <a:alphaModFix/>
              </a:blip>
              <a:srcRect l="36392" t="7179" r="18805" b="324"/>
              <a:stretch/>
            </p:blipFill>
            <p:spPr>
              <a:xfrm>
                <a:off x="3365277" y="3790855"/>
                <a:ext cx="1130523" cy="109728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22" name="Google Shape;1479;p106">
                <a:extLst>
                  <a:ext uri="{FF2B5EF4-FFF2-40B4-BE49-F238E27FC236}">
                    <a16:creationId xmlns:a16="http://schemas.microsoft.com/office/drawing/2014/main" id="{2177F55C-FFB9-4C21-ACC3-A0AEF9FF8B4C}"/>
                  </a:ext>
                </a:extLst>
              </p:cNvPr>
              <p:cNvSpPr/>
              <p:nvPr/>
            </p:nvSpPr>
            <p:spPr>
              <a:xfrm>
                <a:off x="3381703" y="379018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23" name="Google Shape;1480;p106">
              <a:extLst>
                <a:ext uri="{FF2B5EF4-FFF2-40B4-BE49-F238E27FC236}">
                  <a16:creationId xmlns:a16="http://schemas.microsoft.com/office/drawing/2014/main" id="{7207804E-A9C9-4266-AF84-4FA7BC49F62F}"/>
                </a:ext>
              </a:extLst>
            </p:cNvPr>
            <p:cNvGrpSpPr/>
            <p:nvPr/>
          </p:nvGrpSpPr>
          <p:grpSpPr>
            <a:xfrm>
              <a:off x="1706726" y="3358723"/>
              <a:ext cx="1099239" cy="1104229"/>
              <a:chOff x="3247064" y="3760104"/>
              <a:chExt cx="1099239" cy="1104229"/>
            </a:xfrm>
          </p:grpSpPr>
          <p:pic>
            <p:nvPicPr>
              <p:cNvPr id="24" name="Google Shape;1481;p106">
                <a:extLst>
                  <a:ext uri="{FF2B5EF4-FFF2-40B4-BE49-F238E27FC236}">
                    <a16:creationId xmlns:a16="http://schemas.microsoft.com/office/drawing/2014/main" id="{FAEF1F22-493A-4844-B4B6-BBB7FA5E6E0A}"/>
                  </a:ext>
                </a:extLst>
              </p:cNvPr>
              <p:cNvPicPr preferRelativeResize="0"/>
              <p:nvPr/>
            </p:nvPicPr>
            <p:blipFill rotWithShape="1">
              <a:blip r:embed="rId6">
                <a:alphaModFix/>
              </a:blip>
              <a:srcRect l="40602" t="2122" r="8308" b="565"/>
              <a:stretch/>
            </p:blipFill>
            <p:spPr>
              <a:xfrm>
                <a:off x="3247064" y="3767053"/>
                <a:ext cx="1097280" cy="109728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25" name="Google Shape;1482;p106">
                <a:extLst>
                  <a:ext uri="{FF2B5EF4-FFF2-40B4-BE49-F238E27FC236}">
                    <a16:creationId xmlns:a16="http://schemas.microsoft.com/office/drawing/2014/main" id="{5B2EE3B4-4137-467D-8FEC-3107946D98A1}"/>
                  </a:ext>
                </a:extLst>
              </p:cNvPr>
              <p:cNvSpPr/>
              <p:nvPr/>
            </p:nvSpPr>
            <p:spPr>
              <a:xfrm>
                <a:off x="3249023" y="376010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26" name="Google Shape;1483;p106">
              <a:extLst>
                <a:ext uri="{FF2B5EF4-FFF2-40B4-BE49-F238E27FC236}">
                  <a16:creationId xmlns:a16="http://schemas.microsoft.com/office/drawing/2014/main" id="{D0DB525E-64F7-4AFA-A731-64B7319AD44B}"/>
                </a:ext>
              </a:extLst>
            </p:cNvPr>
            <p:cNvGrpSpPr/>
            <p:nvPr/>
          </p:nvGrpSpPr>
          <p:grpSpPr>
            <a:xfrm>
              <a:off x="886126" y="3699708"/>
              <a:ext cx="1099230" cy="1106275"/>
              <a:chOff x="8425769" y="2456169"/>
              <a:chExt cx="1099230" cy="1106275"/>
            </a:xfrm>
          </p:grpSpPr>
          <p:pic>
            <p:nvPicPr>
              <p:cNvPr id="27" name="Google Shape;1484;p106">
                <a:extLst>
                  <a:ext uri="{FF2B5EF4-FFF2-40B4-BE49-F238E27FC236}">
                    <a16:creationId xmlns:a16="http://schemas.microsoft.com/office/drawing/2014/main" id="{DF0DF0FA-853C-428B-873E-9C55AA0039AC}"/>
                  </a:ext>
                </a:extLst>
              </p:cNvPr>
              <p:cNvPicPr preferRelativeResize="0"/>
              <p:nvPr/>
            </p:nvPicPr>
            <p:blipFill rotWithShape="1">
              <a:blip r:embed="rId4">
                <a:alphaModFix/>
              </a:blip>
              <a:srcRect l="37200" t="4784" r="38630" b="68924"/>
              <a:stretch/>
            </p:blipFill>
            <p:spPr>
              <a:xfrm>
                <a:off x="8425769" y="2474873"/>
                <a:ext cx="1099230" cy="1052500"/>
              </a:xfrm>
              <a:prstGeom prst="rect">
                <a:avLst/>
              </a:prstGeom>
              <a:noFill/>
              <a:ln>
                <a:noFill/>
              </a:ln>
            </p:spPr>
          </p:pic>
          <p:grpSp>
            <p:nvGrpSpPr>
              <p:cNvPr id="28" name="Google Shape;1485;p106">
                <a:extLst>
                  <a:ext uri="{FF2B5EF4-FFF2-40B4-BE49-F238E27FC236}">
                    <a16:creationId xmlns:a16="http://schemas.microsoft.com/office/drawing/2014/main" id="{EDC28197-5262-4609-A944-E1EEFC37718A}"/>
                  </a:ext>
                </a:extLst>
              </p:cNvPr>
              <p:cNvGrpSpPr/>
              <p:nvPr/>
            </p:nvGrpSpPr>
            <p:grpSpPr>
              <a:xfrm>
                <a:off x="8425769" y="2456169"/>
                <a:ext cx="1099230" cy="1106275"/>
                <a:chOff x="9629358" y="1346048"/>
                <a:chExt cx="1099230" cy="1106275"/>
              </a:xfrm>
            </p:grpSpPr>
            <p:pic>
              <p:nvPicPr>
                <p:cNvPr id="29" name="Google Shape;1486;p106">
                  <a:extLst>
                    <a:ext uri="{FF2B5EF4-FFF2-40B4-BE49-F238E27FC236}">
                      <a16:creationId xmlns:a16="http://schemas.microsoft.com/office/drawing/2014/main" id="{0C1FAE96-299F-47B2-939F-132AE9AB6450}"/>
                    </a:ext>
                  </a:extLst>
                </p:cNvPr>
                <p:cNvPicPr preferRelativeResize="0"/>
                <p:nvPr/>
              </p:nvPicPr>
              <p:blipFill rotWithShape="1">
                <a:blip r:embed="rId7">
                  <a:alphaModFix amt="0"/>
                </a:blip>
                <a:srcRect l="23478" t="5608" r="23346" b="9717"/>
                <a:stretch/>
              </p:blipFill>
              <p:spPr>
                <a:xfrm>
                  <a:off x="9629358" y="1346048"/>
                  <a:ext cx="1094800" cy="1078992"/>
                </a:xfrm>
                <a:prstGeom prst="rect">
                  <a:avLst/>
                </a:prstGeom>
                <a:noFill/>
                <a:ln>
                  <a:noFill/>
                </a:ln>
              </p:spPr>
            </p:pic>
            <p:sp>
              <p:nvSpPr>
                <p:cNvPr id="30" name="Google Shape;1487;p106">
                  <a:extLst>
                    <a:ext uri="{FF2B5EF4-FFF2-40B4-BE49-F238E27FC236}">
                      <a16:creationId xmlns:a16="http://schemas.microsoft.com/office/drawing/2014/main" id="{CA7C4AF0-E501-4B88-99A9-9E320DB57230}"/>
                    </a:ext>
                  </a:extLst>
                </p:cNvPr>
                <p:cNvSpPr/>
                <p:nvPr/>
              </p:nvSpPr>
              <p:spPr>
                <a:xfrm>
                  <a:off x="9631308" y="135504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31" name="Google Shape;1488;p106">
              <a:extLst>
                <a:ext uri="{FF2B5EF4-FFF2-40B4-BE49-F238E27FC236}">
                  <a16:creationId xmlns:a16="http://schemas.microsoft.com/office/drawing/2014/main" id="{16C9EB64-FCB5-4AE3-9049-D57070CAA867}"/>
                </a:ext>
              </a:extLst>
            </p:cNvPr>
            <p:cNvGrpSpPr/>
            <p:nvPr/>
          </p:nvGrpSpPr>
          <p:grpSpPr>
            <a:xfrm>
              <a:off x="828898" y="3895447"/>
              <a:ext cx="1106754" cy="1097280"/>
              <a:chOff x="828898" y="3895447"/>
              <a:chExt cx="1106754" cy="1097280"/>
            </a:xfrm>
          </p:grpSpPr>
          <p:sp>
            <p:nvSpPr>
              <p:cNvPr id="32" name="Google Shape;1489;p106">
                <a:extLst>
                  <a:ext uri="{FF2B5EF4-FFF2-40B4-BE49-F238E27FC236}">
                    <a16:creationId xmlns:a16="http://schemas.microsoft.com/office/drawing/2014/main" id="{54594281-B7C7-4915-8157-B5FCAD49EE42}"/>
                  </a:ext>
                </a:extLst>
              </p:cNvPr>
              <p:cNvSpPr/>
              <p:nvPr/>
            </p:nvSpPr>
            <p:spPr>
              <a:xfrm>
                <a:off x="838200" y="3895447"/>
                <a:ext cx="1097452"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33" name="Google Shape;1490;p106">
                <a:extLst>
                  <a:ext uri="{FF2B5EF4-FFF2-40B4-BE49-F238E27FC236}">
                    <a16:creationId xmlns:a16="http://schemas.microsoft.com/office/drawing/2014/main" id="{3150C8D6-FA9D-420D-B84A-ECA223FEB2F0}"/>
                  </a:ext>
                </a:extLst>
              </p:cNvPr>
              <p:cNvGrpSpPr/>
              <p:nvPr/>
            </p:nvGrpSpPr>
            <p:grpSpPr>
              <a:xfrm>
                <a:off x="828898" y="3895447"/>
                <a:ext cx="1099230" cy="1097280"/>
                <a:chOff x="8425769" y="2465164"/>
                <a:chExt cx="1099230" cy="1097280"/>
              </a:xfrm>
            </p:grpSpPr>
            <p:pic>
              <p:nvPicPr>
                <p:cNvPr id="34" name="Google Shape;1491;p106">
                  <a:extLst>
                    <a:ext uri="{FF2B5EF4-FFF2-40B4-BE49-F238E27FC236}">
                      <a16:creationId xmlns:a16="http://schemas.microsoft.com/office/drawing/2014/main" id="{8D8A1FE8-6E3B-41FB-B430-1F7044858EAA}"/>
                    </a:ext>
                  </a:extLst>
                </p:cNvPr>
                <p:cNvPicPr preferRelativeResize="0"/>
                <p:nvPr/>
              </p:nvPicPr>
              <p:blipFill rotWithShape="1">
                <a:blip r:embed="rId4">
                  <a:alphaModFix amt="60000"/>
                </a:blip>
                <a:srcRect l="37200" t="4784" r="38630" b="68924"/>
                <a:stretch/>
              </p:blipFill>
              <p:spPr>
                <a:xfrm>
                  <a:off x="8425769" y="2474873"/>
                  <a:ext cx="1099230" cy="1052500"/>
                </a:xfrm>
                <a:prstGeom prst="rect">
                  <a:avLst/>
                </a:prstGeom>
                <a:noFill/>
                <a:ln>
                  <a:noFill/>
                </a:ln>
              </p:spPr>
            </p:pic>
            <p:sp>
              <p:nvSpPr>
                <p:cNvPr id="35" name="Google Shape;1492;p106">
                  <a:extLst>
                    <a:ext uri="{FF2B5EF4-FFF2-40B4-BE49-F238E27FC236}">
                      <a16:creationId xmlns:a16="http://schemas.microsoft.com/office/drawing/2014/main" id="{58AE4A5D-7444-4E16-A051-D0E1152E43CD}"/>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sp>
          <p:nvSpPr>
            <p:cNvPr id="36" name="Google Shape;1493;p106">
              <a:extLst>
                <a:ext uri="{FF2B5EF4-FFF2-40B4-BE49-F238E27FC236}">
                  <a16:creationId xmlns:a16="http://schemas.microsoft.com/office/drawing/2014/main" id="{7C61C71D-CA50-4483-AFE5-EF2E011D8EFF}"/>
                </a:ext>
              </a:extLst>
            </p:cNvPr>
            <p:cNvSpPr/>
            <p:nvPr/>
          </p:nvSpPr>
          <p:spPr>
            <a:xfrm>
              <a:off x="937952" y="3539842"/>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7" name="Google Shape;1494;p106">
              <a:extLst>
                <a:ext uri="{FF2B5EF4-FFF2-40B4-BE49-F238E27FC236}">
                  <a16:creationId xmlns:a16="http://schemas.microsoft.com/office/drawing/2014/main" id="{2A15466A-2EA2-4E3A-85EA-0079E3A51BC1}"/>
                </a:ext>
              </a:extLst>
            </p:cNvPr>
            <p:cNvSpPr/>
            <p:nvPr/>
          </p:nvSpPr>
          <p:spPr>
            <a:xfrm>
              <a:off x="888076" y="371764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8" name="Google Shape;1495;p106">
              <a:extLst>
                <a:ext uri="{FF2B5EF4-FFF2-40B4-BE49-F238E27FC236}">
                  <a16:creationId xmlns:a16="http://schemas.microsoft.com/office/drawing/2014/main" id="{819B0178-0EF1-432C-9EB7-ED7B4EDB4406}"/>
                </a:ext>
              </a:extLst>
            </p:cNvPr>
            <p:cNvSpPr/>
            <p:nvPr/>
          </p:nvSpPr>
          <p:spPr>
            <a:xfrm>
              <a:off x="838200" y="389544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39" name="Google Shape;1496;p106">
              <a:extLst>
                <a:ext uri="{FF2B5EF4-FFF2-40B4-BE49-F238E27FC236}">
                  <a16:creationId xmlns:a16="http://schemas.microsoft.com/office/drawing/2014/main" id="{9CB5795D-A1B4-4627-B261-5F9D8D57D59E}"/>
                </a:ext>
              </a:extLst>
            </p:cNvPr>
            <p:cNvGrpSpPr/>
            <p:nvPr/>
          </p:nvGrpSpPr>
          <p:grpSpPr>
            <a:xfrm>
              <a:off x="10391596" y="4883493"/>
              <a:ext cx="1097280" cy="1106002"/>
              <a:chOff x="5731426" y="2527111"/>
              <a:chExt cx="1097280" cy="1106002"/>
            </a:xfrm>
          </p:grpSpPr>
          <p:pic>
            <p:nvPicPr>
              <p:cNvPr id="40" name="Google Shape;1497;p106">
                <a:extLst>
                  <a:ext uri="{FF2B5EF4-FFF2-40B4-BE49-F238E27FC236}">
                    <a16:creationId xmlns:a16="http://schemas.microsoft.com/office/drawing/2014/main" id="{CC5F65F5-FA98-4D12-BBB3-EBB524F08C62}"/>
                  </a:ext>
                </a:extLst>
              </p:cNvPr>
              <p:cNvPicPr preferRelativeResize="0"/>
              <p:nvPr/>
            </p:nvPicPr>
            <p:blipFill rotWithShape="1">
              <a:blip r:embed="rId8">
                <a:alphaModFix/>
              </a:blip>
              <a:srcRect l="39143" t="6106" r="17498" b="25118"/>
              <a:stretch/>
            </p:blipFill>
            <p:spPr>
              <a:xfrm>
                <a:off x="5731426" y="2527111"/>
                <a:ext cx="1080854" cy="1106002"/>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41" name="Google Shape;1498;p106">
                <a:extLst>
                  <a:ext uri="{FF2B5EF4-FFF2-40B4-BE49-F238E27FC236}">
                    <a16:creationId xmlns:a16="http://schemas.microsoft.com/office/drawing/2014/main" id="{692FA903-FAE3-4F67-9074-B1E0AE5F866D}"/>
                  </a:ext>
                </a:extLst>
              </p:cNvPr>
              <p:cNvSpPr/>
              <p:nvPr/>
            </p:nvSpPr>
            <p:spPr>
              <a:xfrm>
                <a:off x="5731426" y="253583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42" name="Google Shape;1499;p106">
              <a:extLst>
                <a:ext uri="{FF2B5EF4-FFF2-40B4-BE49-F238E27FC236}">
                  <a16:creationId xmlns:a16="http://schemas.microsoft.com/office/drawing/2014/main" id="{980A4C9B-1057-4A5C-B52A-EE0B345C8397}"/>
                </a:ext>
              </a:extLst>
            </p:cNvPr>
            <p:cNvGrpSpPr/>
            <p:nvPr/>
          </p:nvGrpSpPr>
          <p:grpSpPr>
            <a:xfrm>
              <a:off x="10556375" y="4980890"/>
              <a:ext cx="1104714" cy="1097281"/>
              <a:chOff x="5539926" y="2810044"/>
              <a:chExt cx="1104714" cy="1097281"/>
            </a:xfrm>
          </p:grpSpPr>
          <p:pic>
            <p:nvPicPr>
              <p:cNvPr id="43" name="Google Shape;1500;p106">
                <a:extLst>
                  <a:ext uri="{FF2B5EF4-FFF2-40B4-BE49-F238E27FC236}">
                    <a16:creationId xmlns:a16="http://schemas.microsoft.com/office/drawing/2014/main" id="{0E26E815-809A-4126-A744-679172D7762E}"/>
                  </a:ext>
                </a:extLst>
              </p:cNvPr>
              <p:cNvPicPr preferRelativeResize="0"/>
              <p:nvPr/>
            </p:nvPicPr>
            <p:blipFill rotWithShape="1">
              <a:blip r:embed="rId9">
                <a:alphaModFix/>
              </a:blip>
              <a:srcRect l="14026" t="14784" r="19999" b="9929"/>
              <a:stretch/>
            </p:blipFill>
            <p:spPr>
              <a:xfrm>
                <a:off x="5539926" y="2810044"/>
                <a:ext cx="1104714" cy="1085403"/>
              </a:xfrm>
              <a:prstGeom prst="rect">
                <a:avLst/>
              </a:prstGeom>
              <a:noFill/>
              <a:ln>
                <a:noFill/>
              </a:ln>
            </p:spPr>
          </p:pic>
          <p:sp>
            <p:nvSpPr>
              <p:cNvPr id="44" name="Google Shape;1501;p106">
                <a:extLst>
                  <a:ext uri="{FF2B5EF4-FFF2-40B4-BE49-F238E27FC236}">
                    <a16:creationId xmlns:a16="http://schemas.microsoft.com/office/drawing/2014/main" id="{CF1F142A-0116-44A8-A4F5-0943EC71FD1C}"/>
                  </a:ext>
                </a:extLst>
              </p:cNvPr>
              <p:cNvSpPr/>
              <p:nvPr/>
            </p:nvSpPr>
            <p:spPr>
              <a:xfrm>
                <a:off x="5547360" y="281004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pic>
          <p:nvPicPr>
            <p:cNvPr id="45" name="Google Shape;1502;p106">
              <a:extLst>
                <a:ext uri="{FF2B5EF4-FFF2-40B4-BE49-F238E27FC236}">
                  <a16:creationId xmlns:a16="http://schemas.microsoft.com/office/drawing/2014/main" id="{8D02E96D-C1D6-458B-908E-5880D3D429EA}"/>
                </a:ext>
              </a:extLst>
            </p:cNvPr>
            <p:cNvPicPr preferRelativeResize="0"/>
            <p:nvPr/>
          </p:nvPicPr>
          <p:blipFill rotWithShape="1">
            <a:blip r:embed="rId10">
              <a:alphaModFix/>
            </a:blip>
            <a:srcRect/>
            <a:stretch/>
          </p:blipFill>
          <p:spPr>
            <a:xfrm>
              <a:off x="5949516" y="3685716"/>
              <a:ext cx="2584450" cy="1832204"/>
            </a:xfrm>
            <a:prstGeom prst="rect">
              <a:avLst/>
            </a:prstGeom>
            <a:noFill/>
            <a:ln>
              <a:noFill/>
            </a:ln>
          </p:spPr>
        </p:pic>
        <p:pic>
          <p:nvPicPr>
            <p:cNvPr id="46" name="Google Shape;1503;p106">
              <a:extLst>
                <a:ext uri="{FF2B5EF4-FFF2-40B4-BE49-F238E27FC236}">
                  <a16:creationId xmlns:a16="http://schemas.microsoft.com/office/drawing/2014/main" id="{C8F9485D-8940-4F82-B573-ABF5F700FFED}"/>
                </a:ext>
              </a:extLst>
            </p:cNvPr>
            <p:cNvPicPr preferRelativeResize="0"/>
            <p:nvPr/>
          </p:nvPicPr>
          <p:blipFill rotWithShape="1">
            <a:blip r:embed="rId11">
              <a:alphaModFix/>
            </a:blip>
            <a:srcRect/>
            <a:stretch/>
          </p:blipFill>
          <p:spPr>
            <a:xfrm>
              <a:off x="6302174" y="1496156"/>
              <a:ext cx="1609379" cy="1609379"/>
            </a:xfrm>
            <a:prstGeom prst="rect">
              <a:avLst/>
            </a:prstGeom>
            <a:noFill/>
            <a:ln>
              <a:noFill/>
            </a:ln>
          </p:spPr>
        </p:pic>
        <p:sp>
          <p:nvSpPr>
            <p:cNvPr id="47" name="Google Shape;1504;p106">
              <a:extLst>
                <a:ext uri="{FF2B5EF4-FFF2-40B4-BE49-F238E27FC236}">
                  <a16:creationId xmlns:a16="http://schemas.microsoft.com/office/drawing/2014/main" id="{00110CC6-D9CC-4B99-AD98-66A054C29B28}"/>
                </a:ext>
              </a:extLst>
            </p:cNvPr>
            <p:cNvSpPr/>
            <p:nvPr/>
          </p:nvSpPr>
          <p:spPr>
            <a:xfrm>
              <a:off x="6555941" y="5662947"/>
              <a:ext cx="1371600" cy="182880"/>
            </a:xfrm>
            <a:prstGeom prst="roundRect">
              <a:avLst>
                <a:gd name="adj" fmla="val 50000"/>
              </a:avLst>
            </a:prstGeom>
            <a:solidFill>
              <a:schemeClr val="lt1"/>
            </a:solid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8" name="Google Shape;1505;p106">
              <a:extLst>
                <a:ext uri="{FF2B5EF4-FFF2-40B4-BE49-F238E27FC236}">
                  <a16:creationId xmlns:a16="http://schemas.microsoft.com/office/drawing/2014/main" id="{0045DB2C-758B-41F4-8E3E-DB4E6C71CAA8}"/>
                </a:ext>
              </a:extLst>
            </p:cNvPr>
            <p:cNvSpPr txBox="1"/>
            <p:nvPr/>
          </p:nvSpPr>
          <p:spPr>
            <a:xfrm>
              <a:off x="6427273" y="5866283"/>
              <a:ext cx="162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accent5"/>
                  </a:solidFill>
                  <a:latin typeface="Montserrat"/>
                  <a:ea typeface="Montserrat"/>
                  <a:cs typeface="Montserrat"/>
                  <a:sym typeface="Montserrat"/>
                </a:rPr>
                <a:t>60% accuracy</a:t>
              </a:r>
              <a:endParaRPr/>
            </a:p>
          </p:txBody>
        </p:sp>
        <p:sp>
          <p:nvSpPr>
            <p:cNvPr id="49" name="Google Shape;1506;p106">
              <a:extLst>
                <a:ext uri="{FF2B5EF4-FFF2-40B4-BE49-F238E27FC236}">
                  <a16:creationId xmlns:a16="http://schemas.microsoft.com/office/drawing/2014/main" id="{789EE4CC-8127-44B5-B619-58788E145DAA}"/>
                </a:ext>
              </a:extLst>
            </p:cNvPr>
            <p:cNvSpPr/>
            <p:nvPr/>
          </p:nvSpPr>
          <p:spPr>
            <a:xfrm rot="-5400000">
              <a:off x="6898841" y="5330275"/>
              <a:ext cx="182880" cy="868680"/>
            </a:xfrm>
            <a:prstGeom prst="round2SameRect">
              <a:avLst>
                <a:gd name="adj1" fmla="val 50000"/>
                <a:gd name="adj2" fmla="val 0"/>
              </a:avLst>
            </a:prstGeom>
            <a:solidFill>
              <a:schemeClr val="accent5">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cxnSp>
          <p:nvCxnSpPr>
            <p:cNvPr id="50" name="Google Shape;1507;p106">
              <a:extLst>
                <a:ext uri="{FF2B5EF4-FFF2-40B4-BE49-F238E27FC236}">
                  <a16:creationId xmlns:a16="http://schemas.microsoft.com/office/drawing/2014/main" id="{CFD986EA-F0C4-43E2-8BA0-E44ED3DBD84C}"/>
                </a:ext>
              </a:extLst>
            </p:cNvPr>
            <p:cNvCxnSpPr/>
            <p:nvPr/>
          </p:nvCxnSpPr>
          <p:spPr>
            <a:xfrm>
              <a:off x="3429000" y="2295221"/>
              <a:ext cx="2667000" cy="174640"/>
            </a:xfrm>
            <a:prstGeom prst="straightConnector1">
              <a:avLst/>
            </a:prstGeom>
            <a:noFill/>
            <a:ln w="25400" cap="flat" cmpd="sng">
              <a:solidFill>
                <a:schemeClr val="dk1"/>
              </a:solidFill>
              <a:prstDash val="solid"/>
              <a:miter lim="800000"/>
              <a:headEnd type="stealth" w="lg" len="lg"/>
              <a:tailEnd type="none" w="sm" len="sm"/>
            </a:ln>
          </p:spPr>
        </p:cxnSp>
        <p:cxnSp>
          <p:nvCxnSpPr>
            <p:cNvPr id="51" name="Google Shape;1508;p106">
              <a:extLst>
                <a:ext uri="{FF2B5EF4-FFF2-40B4-BE49-F238E27FC236}">
                  <a16:creationId xmlns:a16="http://schemas.microsoft.com/office/drawing/2014/main" id="{8A2797D6-E918-4D2E-A126-68A4029FDB7F}"/>
                </a:ext>
              </a:extLst>
            </p:cNvPr>
            <p:cNvCxnSpPr/>
            <p:nvPr/>
          </p:nvCxnSpPr>
          <p:spPr>
            <a:xfrm rot="10800000" flipH="1">
              <a:off x="3200400" y="2650829"/>
              <a:ext cx="2895600" cy="701202"/>
            </a:xfrm>
            <a:prstGeom prst="straightConnector1">
              <a:avLst/>
            </a:prstGeom>
            <a:noFill/>
            <a:ln w="25400" cap="flat" cmpd="sng">
              <a:solidFill>
                <a:schemeClr val="dk1"/>
              </a:solidFill>
              <a:prstDash val="solid"/>
              <a:miter lim="800000"/>
              <a:headEnd type="stealth" w="lg" len="lg"/>
              <a:tailEnd type="none" w="sm" len="sm"/>
            </a:ln>
          </p:spPr>
        </p:cxnSp>
        <p:cxnSp>
          <p:nvCxnSpPr>
            <p:cNvPr id="52" name="Google Shape;1509;p106">
              <a:extLst>
                <a:ext uri="{FF2B5EF4-FFF2-40B4-BE49-F238E27FC236}">
                  <a16:creationId xmlns:a16="http://schemas.microsoft.com/office/drawing/2014/main" id="{04BCE1C8-348A-40C3-8C18-8F79B4E2F533}"/>
                </a:ext>
              </a:extLst>
            </p:cNvPr>
            <p:cNvCxnSpPr/>
            <p:nvPr/>
          </p:nvCxnSpPr>
          <p:spPr>
            <a:xfrm rot="10800000" flipH="1">
              <a:off x="3048000" y="2828630"/>
              <a:ext cx="3048000" cy="1052503"/>
            </a:xfrm>
            <a:prstGeom prst="straightConnector1">
              <a:avLst/>
            </a:prstGeom>
            <a:noFill/>
            <a:ln w="25400" cap="flat" cmpd="sng">
              <a:solidFill>
                <a:schemeClr val="dk1"/>
              </a:solidFill>
              <a:prstDash val="solid"/>
              <a:miter lim="800000"/>
              <a:headEnd type="stealth" w="lg" len="lg"/>
              <a:tailEnd type="none" w="sm" len="sm"/>
            </a:ln>
          </p:spPr>
        </p:cxnSp>
        <p:grpSp>
          <p:nvGrpSpPr>
            <p:cNvPr id="53" name="Google Shape;1510;p106">
              <a:extLst>
                <a:ext uri="{FF2B5EF4-FFF2-40B4-BE49-F238E27FC236}">
                  <a16:creationId xmlns:a16="http://schemas.microsoft.com/office/drawing/2014/main" id="{9050C087-C6D2-4694-8260-E2C2AE243204}"/>
                </a:ext>
              </a:extLst>
            </p:cNvPr>
            <p:cNvGrpSpPr/>
            <p:nvPr/>
          </p:nvGrpSpPr>
          <p:grpSpPr>
            <a:xfrm>
              <a:off x="10728588" y="5069568"/>
              <a:ext cx="1104714" cy="1097280"/>
              <a:chOff x="4379952" y="3346807"/>
              <a:chExt cx="1104714" cy="1097280"/>
            </a:xfrm>
          </p:grpSpPr>
          <p:pic>
            <p:nvPicPr>
              <p:cNvPr id="54" name="Google Shape;1511;p106">
                <a:extLst>
                  <a:ext uri="{FF2B5EF4-FFF2-40B4-BE49-F238E27FC236}">
                    <a16:creationId xmlns:a16="http://schemas.microsoft.com/office/drawing/2014/main" id="{F7A4DC71-E03C-4B3D-90C0-91B5BB5455D8}"/>
                  </a:ext>
                </a:extLst>
              </p:cNvPr>
              <p:cNvPicPr preferRelativeResize="0"/>
              <p:nvPr/>
            </p:nvPicPr>
            <p:blipFill rotWithShape="1">
              <a:blip r:embed="rId12">
                <a:alphaModFix/>
              </a:blip>
              <a:srcRect l="13651" r="22330" b="4156"/>
              <a:stretch/>
            </p:blipFill>
            <p:spPr>
              <a:xfrm>
                <a:off x="4387386" y="3346807"/>
                <a:ext cx="1097280" cy="108540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55" name="Google Shape;1512;p106">
                <a:extLst>
                  <a:ext uri="{FF2B5EF4-FFF2-40B4-BE49-F238E27FC236}">
                    <a16:creationId xmlns:a16="http://schemas.microsoft.com/office/drawing/2014/main" id="{3CB3CB61-B0F7-4F8D-BF85-F6CD6ED24345}"/>
                  </a:ext>
                </a:extLst>
              </p:cNvPr>
              <p:cNvSpPr/>
              <p:nvPr/>
            </p:nvSpPr>
            <p:spPr>
              <a:xfrm>
                <a:off x="4379952" y="3346807"/>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56" name="Google Shape;1513;p106">
              <a:extLst>
                <a:ext uri="{FF2B5EF4-FFF2-40B4-BE49-F238E27FC236}">
                  <a16:creationId xmlns:a16="http://schemas.microsoft.com/office/drawing/2014/main" id="{D900FCC8-821A-481E-ADE9-400E96D3C1BF}"/>
                </a:ext>
              </a:extLst>
            </p:cNvPr>
            <p:cNvSpPr/>
            <p:nvPr/>
          </p:nvSpPr>
          <p:spPr>
            <a:xfrm>
              <a:off x="6116881" y="3627889"/>
              <a:ext cx="2209800" cy="1842689"/>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167294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CB46A4-3B66-4482-A0C8-321E79F6391C}"/>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48" name="Groep 47">
            <a:extLst>
              <a:ext uri="{FF2B5EF4-FFF2-40B4-BE49-F238E27FC236}">
                <a16:creationId xmlns:a16="http://schemas.microsoft.com/office/drawing/2014/main" id="{9A0C390F-F40E-4915-A91D-F425F5D5E5BE}"/>
              </a:ext>
            </a:extLst>
          </p:cNvPr>
          <p:cNvGrpSpPr/>
          <p:nvPr/>
        </p:nvGrpSpPr>
        <p:grpSpPr>
          <a:xfrm>
            <a:off x="828898" y="1496156"/>
            <a:ext cx="11004404" cy="4708681"/>
            <a:chOff x="828898" y="1496156"/>
            <a:chExt cx="11004404" cy="4708681"/>
          </a:xfrm>
        </p:grpSpPr>
        <p:grpSp>
          <p:nvGrpSpPr>
            <p:cNvPr id="4" name="Google Shape;1518;p107">
              <a:extLst>
                <a:ext uri="{FF2B5EF4-FFF2-40B4-BE49-F238E27FC236}">
                  <a16:creationId xmlns:a16="http://schemas.microsoft.com/office/drawing/2014/main" id="{B8C1EDB0-CA35-456A-BAFF-9C495A2BF370}"/>
                </a:ext>
              </a:extLst>
            </p:cNvPr>
            <p:cNvGrpSpPr/>
            <p:nvPr/>
          </p:nvGrpSpPr>
          <p:grpSpPr>
            <a:xfrm>
              <a:off x="3825393" y="1933015"/>
              <a:ext cx="1097281" cy="1097280"/>
              <a:chOff x="8950909" y="4907280"/>
              <a:chExt cx="1097281" cy="1097280"/>
            </a:xfrm>
          </p:grpSpPr>
          <p:pic>
            <p:nvPicPr>
              <p:cNvPr id="5" name="Google Shape;1519;p107">
                <a:extLst>
                  <a:ext uri="{FF2B5EF4-FFF2-40B4-BE49-F238E27FC236}">
                    <a16:creationId xmlns:a16="http://schemas.microsoft.com/office/drawing/2014/main" id="{C01072EE-3FB2-4FED-9CAB-6012ECE99862}"/>
                  </a:ext>
                </a:extLst>
              </p:cNvPr>
              <p:cNvPicPr preferRelativeResize="0"/>
              <p:nvPr/>
            </p:nvPicPr>
            <p:blipFill rotWithShape="1">
              <a:blip r:embed="rId3">
                <a:alphaModFix/>
              </a:blip>
              <a:srcRect l="26085" t="21887" r="7468" b="4211"/>
              <a:stretch/>
            </p:blipFill>
            <p:spPr>
              <a:xfrm>
                <a:off x="8950909" y="4907280"/>
                <a:ext cx="1097281" cy="1097280"/>
              </a:xfrm>
              <a:prstGeom prst="rect">
                <a:avLst/>
              </a:prstGeom>
              <a:noFill/>
              <a:ln>
                <a:noFill/>
              </a:ln>
            </p:spPr>
          </p:pic>
          <p:sp>
            <p:nvSpPr>
              <p:cNvPr id="6" name="Google Shape;1520;p107">
                <a:extLst>
                  <a:ext uri="{FF2B5EF4-FFF2-40B4-BE49-F238E27FC236}">
                    <a16:creationId xmlns:a16="http://schemas.microsoft.com/office/drawing/2014/main" id="{84E6206D-EF2C-46AD-9CE2-2582EF007D5F}"/>
                  </a:ext>
                </a:extLst>
              </p:cNvPr>
              <p:cNvSpPr/>
              <p:nvPr/>
            </p:nvSpPr>
            <p:spPr>
              <a:xfrm>
                <a:off x="8950910" y="4907280"/>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7" name="Google Shape;1521;p107">
              <a:extLst>
                <a:ext uri="{FF2B5EF4-FFF2-40B4-BE49-F238E27FC236}">
                  <a16:creationId xmlns:a16="http://schemas.microsoft.com/office/drawing/2014/main" id="{4A63E18F-BAE6-4C0E-8636-F37E829F35CD}"/>
                </a:ext>
              </a:extLst>
            </p:cNvPr>
            <p:cNvSpPr/>
            <p:nvPr/>
          </p:nvSpPr>
          <p:spPr>
            <a:xfrm>
              <a:off x="1287084" y="2295221"/>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8" name="Google Shape;1522;p107">
              <a:extLst>
                <a:ext uri="{FF2B5EF4-FFF2-40B4-BE49-F238E27FC236}">
                  <a16:creationId xmlns:a16="http://schemas.microsoft.com/office/drawing/2014/main" id="{CE9F4A1E-79D9-45CC-90EB-97751C96D9E3}"/>
                </a:ext>
              </a:extLst>
            </p:cNvPr>
            <p:cNvSpPr/>
            <p:nvPr/>
          </p:nvSpPr>
          <p:spPr>
            <a:xfrm>
              <a:off x="1187332" y="265082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9" name="Google Shape;1523;p107">
              <a:extLst>
                <a:ext uri="{FF2B5EF4-FFF2-40B4-BE49-F238E27FC236}">
                  <a16:creationId xmlns:a16="http://schemas.microsoft.com/office/drawing/2014/main" id="{437B6066-BCF1-4743-BCDA-BE2473425407}"/>
                </a:ext>
              </a:extLst>
            </p:cNvPr>
            <p:cNvSpPr/>
            <p:nvPr/>
          </p:nvSpPr>
          <p:spPr>
            <a:xfrm>
              <a:off x="1137456" y="2828630"/>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10" name="Google Shape;1528;p107">
              <a:extLst>
                <a:ext uri="{FF2B5EF4-FFF2-40B4-BE49-F238E27FC236}">
                  <a16:creationId xmlns:a16="http://schemas.microsoft.com/office/drawing/2014/main" id="{F5F0F214-D69D-45CC-A0FA-0BA835E418CF}"/>
                </a:ext>
              </a:extLst>
            </p:cNvPr>
            <p:cNvGrpSpPr/>
            <p:nvPr/>
          </p:nvGrpSpPr>
          <p:grpSpPr>
            <a:xfrm>
              <a:off x="3546847" y="3010321"/>
              <a:ext cx="1130523" cy="1097951"/>
              <a:chOff x="3365277" y="3790184"/>
              <a:chExt cx="1130523" cy="1097951"/>
            </a:xfrm>
          </p:grpSpPr>
          <p:pic>
            <p:nvPicPr>
              <p:cNvPr id="11" name="Google Shape;1529;p107">
                <a:extLst>
                  <a:ext uri="{FF2B5EF4-FFF2-40B4-BE49-F238E27FC236}">
                    <a16:creationId xmlns:a16="http://schemas.microsoft.com/office/drawing/2014/main" id="{19F6D947-9464-4C62-A684-95CCB32FB0DA}"/>
                  </a:ext>
                </a:extLst>
              </p:cNvPr>
              <p:cNvPicPr preferRelativeResize="0"/>
              <p:nvPr/>
            </p:nvPicPr>
            <p:blipFill rotWithShape="1">
              <a:blip r:embed="rId4">
                <a:alphaModFix/>
              </a:blip>
              <a:srcRect l="36392" t="7179" r="18805" b="324"/>
              <a:stretch/>
            </p:blipFill>
            <p:spPr>
              <a:xfrm>
                <a:off x="3365277" y="3790855"/>
                <a:ext cx="1130523" cy="109728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12" name="Google Shape;1530;p107">
                <a:extLst>
                  <a:ext uri="{FF2B5EF4-FFF2-40B4-BE49-F238E27FC236}">
                    <a16:creationId xmlns:a16="http://schemas.microsoft.com/office/drawing/2014/main" id="{E80D7ABE-79C4-43AA-8D1D-1097AB82CE9F}"/>
                  </a:ext>
                </a:extLst>
              </p:cNvPr>
              <p:cNvSpPr/>
              <p:nvPr/>
            </p:nvSpPr>
            <p:spPr>
              <a:xfrm>
                <a:off x="3381703" y="379018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13" name="Google Shape;1531;p107">
              <a:extLst>
                <a:ext uri="{FF2B5EF4-FFF2-40B4-BE49-F238E27FC236}">
                  <a16:creationId xmlns:a16="http://schemas.microsoft.com/office/drawing/2014/main" id="{7A8A354C-3B02-427A-882E-CCC6F2987211}"/>
                </a:ext>
              </a:extLst>
            </p:cNvPr>
            <p:cNvGrpSpPr/>
            <p:nvPr/>
          </p:nvGrpSpPr>
          <p:grpSpPr>
            <a:xfrm>
              <a:off x="3429000" y="3358723"/>
              <a:ext cx="1099239" cy="1104229"/>
              <a:chOff x="3247064" y="3760104"/>
              <a:chExt cx="1099239" cy="1104229"/>
            </a:xfrm>
          </p:grpSpPr>
          <p:pic>
            <p:nvPicPr>
              <p:cNvPr id="14" name="Google Shape;1532;p107">
                <a:extLst>
                  <a:ext uri="{FF2B5EF4-FFF2-40B4-BE49-F238E27FC236}">
                    <a16:creationId xmlns:a16="http://schemas.microsoft.com/office/drawing/2014/main" id="{2F7609FE-127B-4C50-9A96-367D43BA52D7}"/>
                  </a:ext>
                </a:extLst>
              </p:cNvPr>
              <p:cNvPicPr preferRelativeResize="0"/>
              <p:nvPr/>
            </p:nvPicPr>
            <p:blipFill rotWithShape="1">
              <a:blip r:embed="rId5">
                <a:alphaModFix/>
              </a:blip>
              <a:srcRect l="40602" t="2122" r="8308" b="565"/>
              <a:stretch/>
            </p:blipFill>
            <p:spPr>
              <a:xfrm>
                <a:off x="3247064" y="3767053"/>
                <a:ext cx="1097280" cy="109728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15" name="Google Shape;1533;p107">
                <a:extLst>
                  <a:ext uri="{FF2B5EF4-FFF2-40B4-BE49-F238E27FC236}">
                    <a16:creationId xmlns:a16="http://schemas.microsoft.com/office/drawing/2014/main" id="{BB2B12E7-EFEE-401A-8890-817AA49A4607}"/>
                  </a:ext>
                </a:extLst>
              </p:cNvPr>
              <p:cNvSpPr/>
              <p:nvPr/>
            </p:nvSpPr>
            <p:spPr>
              <a:xfrm>
                <a:off x="3249023" y="376010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16" name="Google Shape;1534;p107">
              <a:extLst>
                <a:ext uri="{FF2B5EF4-FFF2-40B4-BE49-F238E27FC236}">
                  <a16:creationId xmlns:a16="http://schemas.microsoft.com/office/drawing/2014/main" id="{05B189C6-A7B3-48D8-98F6-D03611004838}"/>
                </a:ext>
              </a:extLst>
            </p:cNvPr>
            <p:cNvGrpSpPr/>
            <p:nvPr/>
          </p:nvGrpSpPr>
          <p:grpSpPr>
            <a:xfrm>
              <a:off x="886126" y="3699708"/>
              <a:ext cx="1099230" cy="1106275"/>
              <a:chOff x="8425769" y="2456169"/>
              <a:chExt cx="1099230" cy="1106275"/>
            </a:xfrm>
          </p:grpSpPr>
          <p:pic>
            <p:nvPicPr>
              <p:cNvPr id="17" name="Google Shape;1535;p107">
                <a:extLst>
                  <a:ext uri="{FF2B5EF4-FFF2-40B4-BE49-F238E27FC236}">
                    <a16:creationId xmlns:a16="http://schemas.microsoft.com/office/drawing/2014/main" id="{12D79743-6160-4BDD-88DD-8F60106C5C0F}"/>
                  </a:ext>
                </a:extLst>
              </p:cNvPr>
              <p:cNvPicPr preferRelativeResize="0"/>
              <p:nvPr/>
            </p:nvPicPr>
            <p:blipFill rotWithShape="1">
              <a:blip r:embed="rId6">
                <a:alphaModFix/>
              </a:blip>
              <a:srcRect l="37200" t="4784" r="38630" b="68924"/>
              <a:stretch/>
            </p:blipFill>
            <p:spPr>
              <a:xfrm>
                <a:off x="8425769" y="2474873"/>
                <a:ext cx="1099230" cy="1052500"/>
              </a:xfrm>
              <a:prstGeom prst="rect">
                <a:avLst/>
              </a:prstGeom>
              <a:noFill/>
              <a:ln>
                <a:noFill/>
              </a:ln>
            </p:spPr>
          </p:pic>
          <p:grpSp>
            <p:nvGrpSpPr>
              <p:cNvPr id="18" name="Google Shape;1536;p107">
                <a:extLst>
                  <a:ext uri="{FF2B5EF4-FFF2-40B4-BE49-F238E27FC236}">
                    <a16:creationId xmlns:a16="http://schemas.microsoft.com/office/drawing/2014/main" id="{50273E18-B50E-4CAC-88ED-C3368AA42AAC}"/>
                  </a:ext>
                </a:extLst>
              </p:cNvPr>
              <p:cNvGrpSpPr/>
              <p:nvPr/>
            </p:nvGrpSpPr>
            <p:grpSpPr>
              <a:xfrm>
                <a:off x="8425769" y="2456169"/>
                <a:ext cx="1099230" cy="1106275"/>
                <a:chOff x="9629358" y="1346048"/>
                <a:chExt cx="1099230" cy="1106275"/>
              </a:xfrm>
            </p:grpSpPr>
            <p:pic>
              <p:nvPicPr>
                <p:cNvPr id="19" name="Google Shape;1537;p107">
                  <a:extLst>
                    <a:ext uri="{FF2B5EF4-FFF2-40B4-BE49-F238E27FC236}">
                      <a16:creationId xmlns:a16="http://schemas.microsoft.com/office/drawing/2014/main" id="{1D40A82E-073E-42BB-B1ED-BBABCCD62C10}"/>
                    </a:ext>
                  </a:extLst>
                </p:cNvPr>
                <p:cNvPicPr preferRelativeResize="0"/>
                <p:nvPr/>
              </p:nvPicPr>
              <p:blipFill rotWithShape="1">
                <a:blip r:embed="rId7">
                  <a:alphaModFix amt="0"/>
                </a:blip>
                <a:srcRect l="23478" t="5608" r="23346" b="9717"/>
                <a:stretch/>
              </p:blipFill>
              <p:spPr>
                <a:xfrm>
                  <a:off x="9629358" y="1346048"/>
                  <a:ext cx="1094800" cy="1078992"/>
                </a:xfrm>
                <a:prstGeom prst="rect">
                  <a:avLst/>
                </a:prstGeom>
                <a:noFill/>
                <a:ln>
                  <a:noFill/>
                </a:ln>
              </p:spPr>
            </p:pic>
            <p:sp>
              <p:nvSpPr>
                <p:cNvPr id="20" name="Google Shape;1538;p107">
                  <a:extLst>
                    <a:ext uri="{FF2B5EF4-FFF2-40B4-BE49-F238E27FC236}">
                      <a16:creationId xmlns:a16="http://schemas.microsoft.com/office/drawing/2014/main" id="{B26DD6E6-FC2E-4360-A375-BD4A51102E1E}"/>
                    </a:ext>
                  </a:extLst>
                </p:cNvPr>
                <p:cNvSpPr/>
                <p:nvPr/>
              </p:nvSpPr>
              <p:spPr>
                <a:xfrm>
                  <a:off x="9631308" y="135504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grpSp>
          <p:nvGrpSpPr>
            <p:cNvPr id="21" name="Google Shape;1539;p107">
              <a:extLst>
                <a:ext uri="{FF2B5EF4-FFF2-40B4-BE49-F238E27FC236}">
                  <a16:creationId xmlns:a16="http://schemas.microsoft.com/office/drawing/2014/main" id="{390D622B-1895-4C5B-A6E1-590E6D68072D}"/>
                </a:ext>
              </a:extLst>
            </p:cNvPr>
            <p:cNvGrpSpPr/>
            <p:nvPr/>
          </p:nvGrpSpPr>
          <p:grpSpPr>
            <a:xfrm>
              <a:off x="828898" y="3895447"/>
              <a:ext cx="1106754" cy="1097280"/>
              <a:chOff x="828898" y="3895447"/>
              <a:chExt cx="1106754" cy="1097280"/>
            </a:xfrm>
          </p:grpSpPr>
          <p:sp>
            <p:nvSpPr>
              <p:cNvPr id="22" name="Google Shape;1540;p107">
                <a:extLst>
                  <a:ext uri="{FF2B5EF4-FFF2-40B4-BE49-F238E27FC236}">
                    <a16:creationId xmlns:a16="http://schemas.microsoft.com/office/drawing/2014/main" id="{10BABAEE-1901-4818-9A55-C32BA7C5910B}"/>
                  </a:ext>
                </a:extLst>
              </p:cNvPr>
              <p:cNvSpPr/>
              <p:nvPr/>
            </p:nvSpPr>
            <p:spPr>
              <a:xfrm>
                <a:off x="838200" y="3895447"/>
                <a:ext cx="1097452"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23" name="Google Shape;1541;p107">
                <a:extLst>
                  <a:ext uri="{FF2B5EF4-FFF2-40B4-BE49-F238E27FC236}">
                    <a16:creationId xmlns:a16="http://schemas.microsoft.com/office/drawing/2014/main" id="{D023AE84-5A56-4E14-8B4A-1EB0C2BCC69F}"/>
                  </a:ext>
                </a:extLst>
              </p:cNvPr>
              <p:cNvGrpSpPr/>
              <p:nvPr/>
            </p:nvGrpSpPr>
            <p:grpSpPr>
              <a:xfrm>
                <a:off x="828898" y="3895447"/>
                <a:ext cx="1099230" cy="1097280"/>
                <a:chOff x="8425769" y="2465164"/>
                <a:chExt cx="1099230" cy="1097280"/>
              </a:xfrm>
            </p:grpSpPr>
            <p:pic>
              <p:nvPicPr>
                <p:cNvPr id="24" name="Google Shape;1542;p107">
                  <a:extLst>
                    <a:ext uri="{FF2B5EF4-FFF2-40B4-BE49-F238E27FC236}">
                      <a16:creationId xmlns:a16="http://schemas.microsoft.com/office/drawing/2014/main" id="{40FFB390-9378-4EA4-9EB7-7B02D5CBC4FA}"/>
                    </a:ext>
                  </a:extLst>
                </p:cNvPr>
                <p:cNvPicPr preferRelativeResize="0"/>
                <p:nvPr/>
              </p:nvPicPr>
              <p:blipFill rotWithShape="1">
                <a:blip r:embed="rId6">
                  <a:alphaModFix amt="60000"/>
                </a:blip>
                <a:srcRect l="37200" t="4784" r="38630" b="68924"/>
                <a:stretch/>
              </p:blipFill>
              <p:spPr>
                <a:xfrm>
                  <a:off x="8425769" y="2474873"/>
                  <a:ext cx="1099230" cy="1052500"/>
                </a:xfrm>
                <a:prstGeom prst="rect">
                  <a:avLst/>
                </a:prstGeom>
                <a:noFill/>
                <a:ln>
                  <a:noFill/>
                </a:ln>
              </p:spPr>
            </p:pic>
            <p:sp>
              <p:nvSpPr>
                <p:cNvPr id="25" name="Google Shape;1543;p107">
                  <a:extLst>
                    <a:ext uri="{FF2B5EF4-FFF2-40B4-BE49-F238E27FC236}">
                      <a16:creationId xmlns:a16="http://schemas.microsoft.com/office/drawing/2014/main" id="{974223CF-9FFB-40CA-8C62-54F4FA985D22}"/>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sp>
          <p:nvSpPr>
            <p:cNvPr id="26" name="Google Shape;1544;p107">
              <a:extLst>
                <a:ext uri="{FF2B5EF4-FFF2-40B4-BE49-F238E27FC236}">
                  <a16:creationId xmlns:a16="http://schemas.microsoft.com/office/drawing/2014/main" id="{13DF051A-BA3E-46D8-AFBB-031B8E3DBFE7}"/>
                </a:ext>
              </a:extLst>
            </p:cNvPr>
            <p:cNvSpPr/>
            <p:nvPr/>
          </p:nvSpPr>
          <p:spPr>
            <a:xfrm>
              <a:off x="937952" y="3539842"/>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7" name="Google Shape;1545;p107">
              <a:extLst>
                <a:ext uri="{FF2B5EF4-FFF2-40B4-BE49-F238E27FC236}">
                  <a16:creationId xmlns:a16="http://schemas.microsoft.com/office/drawing/2014/main" id="{500E9452-62D1-4401-8887-E4BFC3882575}"/>
                </a:ext>
              </a:extLst>
            </p:cNvPr>
            <p:cNvSpPr/>
            <p:nvPr/>
          </p:nvSpPr>
          <p:spPr>
            <a:xfrm>
              <a:off x="888076" y="371764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8" name="Google Shape;1546;p107">
              <a:extLst>
                <a:ext uri="{FF2B5EF4-FFF2-40B4-BE49-F238E27FC236}">
                  <a16:creationId xmlns:a16="http://schemas.microsoft.com/office/drawing/2014/main" id="{802999E3-DCAE-4545-BBDD-1A9B25F72578}"/>
                </a:ext>
              </a:extLst>
            </p:cNvPr>
            <p:cNvSpPr/>
            <p:nvPr/>
          </p:nvSpPr>
          <p:spPr>
            <a:xfrm>
              <a:off x="838200" y="389544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29" name="Google Shape;1547;p107">
              <a:extLst>
                <a:ext uri="{FF2B5EF4-FFF2-40B4-BE49-F238E27FC236}">
                  <a16:creationId xmlns:a16="http://schemas.microsoft.com/office/drawing/2014/main" id="{7897B14C-F6D0-48AC-B78B-478F1B5683AD}"/>
                </a:ext>
              </a:extLst>
            </p:cNvPr>
            <p:cNvGrpSpPr/>
            <p:nvPr/>
          </p:nvGrpSpPr>
          <p:grpSpPr>
            <a:xfrm>
              <a:off x="10391596" y="4883493"/>
              <a:ext cx="1097280" cy="1106002"/>
              <a:chOff x="5731426" y="2527111"/>
              <a:chExt cx="1097280" cy="1106002"/>
            </a:xfrm>
          </p:grpSpPr>
          <p:pic>
            <p:nvPicPr>
              <p:cNvPr id="30" name="Google Shape;1548;p107">
                <a:extLst>
                  <a:ext uri="{FF2B5EF4-FFF2-40B4-BE49-F238E27FC236}">
                    <a16:creationId xmlns:a16="http://schemas.microsoft.com/office/drawing/2014/main" id="{9BDC4E06-86FB-4257-B14C-91E581BAB2C1}"/>
                  </a:ext>
                </a:extLst>
              </p:cNvPr>
              <p:cNvPicPr preferRelativeResize="0"/>
              <p:nvPr/>
            </p:nvPicPr>
            <p:blipFill rotWithShape="1">
              <a:blip r:embed="rId8">
                <a:alphaModFix/>
              </a:blip>
              <a:srcRect l="39143" t="6106" r="17498" b="25118"/>
              <a:stretch/>
            </p:blipFill>
            <p:spPr>
              <a:xfrm>
                <a:off x="5731426" y="2527111"/>
                <a:ext cx="1080854" cy="1106002"/>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31" name="Google Shape;1549;p107">
                <a:extLst>
                  <a:ext uri="{FF2B5EF4-FFF2-40B4-BE49-F238E27FC236}">
                    <a16:creationId xmlns:a16="http://schemas.microsoft.com/office/drawing/2014/main" id="{9E44D71D-09B4-41B4-9BBB-4415D6BD13A9}"/>
                  </a:ext>
                </a:extLst>
              </p:cNvPr>
              <p:cNvSpPr/>
              <p:nvPr/>
            </p:nvSpPr>
            <p:spPr>
              <a:xfrm>
                <a:off x="5731426" y="253583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32" name="Google Shape;1550;p107">
              <a:extLst>
                <a:ext uri="{FF2B5EF4-FFF2-40B4-BE49-F238E27FC236}">
                  <a16:creationId xmlns:a16="http://schemas.microsoft.com/office/drawing/2014/main" id="{3F316F43-AD81-4990-98BD-7D77A0500141}"/>
                </a:ext>
              </a:extLst>
            </p:cNvPr>
            <p:cNvGrpSpPr/>
            <p:nvPr/>
          </p:nvGrpSpPr>
          <p:grpSpPr>
            <a:xfrm>
              <a:off x="10556375" y="4980890"/>
              <a:ext cx="1104714" cy="1097281"/>
              <a:chOff x="5539926" y="2810044"/>
              <a:chExt cx="1104714" cy="1097281"/>
            </a:xfrm>
          </p:grpSpPr>
          <p:pic>
            <p:nvPicPr>
              <p:cNvPr id="33" name="Google Shape;1551;p107">
                <a:extLst>
                  <a:ext uri="{FF2B5EF4-FFF2-40B4-BE49-F238E27FC236}">
                    <a16:creationId xmlns:a16="http://schemas.microsoft.com/office/drawing/2014/main" id="{FE7146F0-D5CF-4F4E-9E27-0B3C8FD0D277}"/>
                  </a:ext>
                </a:extLst>
              </p:cNvPr>
              <p:cNvPicPr preferRelativeResize="0"/>
              <p:nvPr/>
            </p:nvPicPr>
            <p:blipFill rotWithShape="1">
              <a:blip r:embed="rId9">
                <a:alphaModFix/>
              </a:blip>
              <a:srcRect l="14026" t="14784" r="19999" b="9929"/>
              <a:stretch/>
            </p:blipFill>
            <p:spPr>
              <a:xfrm>
                <a:off x="5539926" y="2810044"/>
                <a:ext cx="1104714" cy="1085403"/>
              </a:xfrm>
              <a:prstGeom prst="rect">
                <a:avLst/>
              </a:prstGeom>
              <a:noFill/>
              <a:ln>
                <a:noFill/>
              </a:ln>
            </p:spPr>
          </p:pic>
          <p:sp>
            <p:nvSpPr>
              <p:cNvPr id="34" name="Google Shape;1552;p107">
                <a:extLst>
                  <a:ext uri="{FF2B5EF4-FFF2-40B4-BE49-F238E27FC236}">
                    <a16:creationId xmlns:a16="http://schemas.microsoft.com/office/drawing/2014/main" id="{E484A0B1-3F19-42E9-BDA2-EF882D7105A2}"/>
                  </a:ext>
                </a:extLst>
              </p:cNvPr>
              <p:cNvSpPr/>
              <p:nvPr/>
            </p:nvSpPr>
            <p:spPr>
              <a:xfrm>
                <a:off x="5547360" y="281004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pic>
          <p:nvPicPr>
            <p:cNvPr id="35" name="Google Shape;1553;p107">
              <a:extLst>
                <a:ext uri="{FF2B5EF4-FFF2-40B4-BE49-F238E27FC236}">
                  <a16:creationId xmlns:a16="http://schemas.microsoft.com/office/drawing/2014/main" id="{90361C7F-C551-4A5F-8562-A2F036E24D66}"/>
                </a:ext>
              </a:extLst>
            </p:cNvPr>
            <p:cNvPicPr preferRelativeResize="0"/>
            <p:nvPr/>
          </p:nvPicPr>
          <p:blipFill rotWithShape="1">
            <a:blip r:embed="rId10">
              <a:alphaModFix/>
            </a:blip>
            <a:srcRect/>
            <a:stretch/>
          </p:blipFill>
          <p:spPr>
            <a:xfrm>
              <a:off x="5949516" y="3685716"/>
              <a:ext cx="2584450" cy="1832204"/>
            </a:xfrm>
            <a:prstGeom prst="rect">
              <a:avLst/>
            </a:prstGeom>
            <a:noFill/>
            <a:ln>
              <a:noFill/>
            </a:ln>
          </p:spPr>
        </p:pic>
        <p:pic>
          <p:nvPicPr>
            <p:cNvPr id="36" name="Google Shape;1554;p107">
              <a:extLst>
                <a:ext uri="{FF2B5EF4-FFF2-40B4-BE49-F238E27FC236}">
                  <a16:creationId xmlns:a16="http://schemas.microsoft.com/office/drawing/2014/main" id="{2F8F18D8-97F7-408D-AC68-15B697A5ABE5}"/>
                </a:ext>
              </a:extLst>
            </p:cNvPr>
            <p:cNvPicPr preferRelativeResize="0"/>
            <p:nvPr/>
          </p:nvPicPr>
          <p:blipFill rotWithShape="1">
            <a:blip r:embed="rId11">
              <a:alphaModFix/>
            </a:blip>
            <a:srcRect/>
            <a:stretch/>
          </p:blipFill>
          <p:spPr>
            <a:xfrm>
              <a:off x="6302174" y="1496156"/>
              <a:ext cx="1609379" cy="1609379"/>
            </a:xfrm>
            <a:prstGeom prst="rect">
              <a:avLst/>
            </a:prstGeom>
            <a:noFill/>
            <a:ln>
              <a:noFill/>
            </a:ln>
          </p:spPr>
        </p:pic>
        <p:sp>
          <p:nvSpPr>
            <p:cNvPr id="37" name="Google Shape;1555;p107">
              <a:extLst>
                <a:ext uri="{FF2B5EF4-FFF2-40B4-BE49-F238E27FC236}">
                  <a16:creationId xmlns:a16="http://schemas.microsoft.com/office/drawing/2014/main" id="{9A9C52DD-E7C9-49AD-91C3-E1EA8FFEF5FD}"/>
                </a:ext>
              </a:extLst>
            </p:cNvPr>
            <p:cNvSpPr/>
            <p:nvPr/>
          </p:nvSpPr>
          <p:spPr>
            <a:xfrm>
              <a:off x="6555941" y="5662947"/>
              <a:ext cx="1371600" cy="182880"/>
            </a:xfrm>
            <a:prstGeom prst="roundRect">
              <a:avLst>
                <a:gd name="adj" fmla="val 50000"/>
              </a:avLst>
            </a:prstGeom>
            <a:solidFill>
              <a:schemeClr val="lt1"/>
            </a:solid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8" name="Google Shape;1556;p107">
              <a:extLst>
                <a:ext uri="{FF2B5EF4-FFF2-40B4-BE49-F238E27FC236}">
                  <a16:creationId xmlns:a16="http://schemas.microsoft.com/office/drawing/2014/main" id="{3C1B8909-A7AF-485E-9556-22FFF87D163F}"/>
                </a:ext>
              </a:extLst>
            </p:cNvPr>
            <p:cNvSpPr txBox="1"/>
            <p:nvPr/>
          </p:nvSpPr>
          <p:spPr>
            <a:xfrm>
              <a:off x="6427273" y="5866283"/>
              <a:ext cx="162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accent5"/>
                  </a:solidFill>
                  <a:latin typeface="Montserrat"/>
                  <a:ea typeface="Montserrat"/>
                  <a:cs typeface="Montserrat"/>
                  <a:sym typeface="Montserrat"/>
                </a:rPr>
                <a:t>60% accuracy</a:t>
              </a:r>
              <a:endParaRPr/>
            </a:p>
          </p:txBody>
        </p:sp>
        <p:sp>
          <p:nvSpPr>
            <p:cNvPr id="39" name="Google Shape;1557;p107">
              <a:extLst>
                <a:ext uri="{FF2B5EF4-FFF2-40B4-BE49-F238E27FC236}">
                  <a16:creationId xmlns:a16="http://schemas.microsoft.com/office/drawing/2014/main" id="{CE869C45-AB60-41A4-A012-F42D2C0DE890}"/>
                </a:ext>
              </a:extLst>
            </p:cNvPr>
            <p:cNvSpPr/>
            <p:nvPr/>
          </p:nvSpPr>
          <p:spPr>
            <a:xfrm rot="-5400000">
              <a:off x="6898841" y="5330275"/>
              <a:ext cx="182880" cy="868680"/>
            </a:xfrm>
            <a:prstGeom prst="round2SameRect">
              <a:avLst>
                <a:gd name="adj1" fmla="val 50000"/>
                <a:gd name="adj2" fmla="val 0"/>
              </a:avLst>
            </a:prstGeom>
            <a:solidFill>
              <a:schemeClr val="accent5">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cxnSp>
          <p:nvCxnSpPr>
            <p:cNvPr id="40" name="Google Shape;1558;p107">
              <a:extLst>
                <a:ext uri="{FF2B5EF4-FFF2-40B4-BE49-F238E27FC236}">
                  <a16:creationId xmlns:a16="http://schemas.microsoft.com/office/drawing/2014/main" id="{B8FBD752-A2B6-45B9-A021-725A63C8B1CC}"/>
                </a:ext>
              </a:extLst>
            </p:cNvPr>
            <p:cNvCxnSpPr/>
            <p:nvPr/>
          </p:nvCxnSpPr>
          <p:spPr>
            <a:xfrm>
              <a:off x="5029200" y="2650827"/>
              <a:ext cx="1219572" cy="1424272"/>
            </a:xfrm>
            <a:prstGeom prst="straightConnector1">
              <a:avLst/>
            </a:prstGeom>
            <a:noFill/>
            <a:ln w="25400" cap="flat" cmpd="sng">
              <a:solidFill>
                <a:schemeClr val="dk1"/>
              </a:solidFill>
              <a:prstDash val="solid"/>
              <a:miter lim="800000"/>
              <a:headEnd type="none" w="sm" len="sm"/>
              <a:tailEnd type="stealth" w="lg" len="lg"/>
            </a:ln>
          </p:spPr>
        </p:cxnSp>
        <p:cxnSp>
          <p:nvCxnSpPr>
            <p:cNvPr id="41" name="Google Shape;1559;p107">
              <a:extLst>
                <a:ext uri="{FF2B5EF4-FFF2-40B4-BE49-F238E27FC236}">
                  <a16:creationId xmlns:a16="http://schemas.microsoft.com/office/drawing/2014/main" id="{8F879D17-83FA-403B-A961-0EC5E9F5FD82}"/>
                </a:ext>
              </a:extLst>
            </p:cNvPr>
            <p:cNvCxnSpPr/>
            <p:nvPr/>
          </p:nvCxnSpPr>
          <p:spPr>
            <a:xfrm>
              <a:off x="4909195" y="3326931"/>
              <a:ext cx="1389453" cy="985048"/>
            </a:xfrm>
            <a:prstGeom prst="straightConnector1">
              <a:avLst/>
            </a:prstGeom>
            <a:noFill/>
            <a:ln w="25400" cap="flat" cmpd="sng">
              <a:solidFill>
                <a:schemeClr val="dk1"/>
              </a:solidFill>
              <a:prstDash val="solid"/>
              <a:miter lim="800000"/>
              <a:headEnd type="none" w="sm" len="sm"/>
              <a:tailEnd type="stealth" w="lg" len="lg"/>
            </a:ln>
          </p:spPr>
        </p:cxnSp>
        <p:cxnSp>
          <p:nvCxnSpPr>
            <p:cNvPr id="42" name="Google Shape;1560;p107">
              <a:extLst>
                <a:ext uri="{FF2B5EF4-FFF2-40B4-BE49-F238E27FC236}">
                  <a16:creationId xmlns:a16="http://schemas.microsoft.com/office/drawing/2014/main" id="{42A9AA2B-48A2-4923-A86C-8D3F5CF975E0}"/>
                </a:ext>
              </a:extLst>
            </p:cNvPr>
            <p:cNvCxnSpPr/>
            <p:nvPr/>
          </p:nvCxnSpPr>
          <p:spPr>
            <a:xfrm>
              <a:off x="4808034" y="3945002"/>
              <a:ext cx="1490614" cy="514317"/>
            </a:xfrm>
            <a:prstGeom prst="straightConnector1">
              <a:avLst/>
            </a:prstGeom>
            <a:noFill/>
            <a:ln w="25400" cap="flat" cmpd="sng">
              <a:solidFill>
                <a:schemeClr val="dk1"/>
              </a:solidFill>
              <a:prstDash val="solid"/>
              <a:miter lim="800000"/>
              <a:headEnd type="none" w="sm" len="sm"/>
              <a:tailEnd type="stealth" w="lg" len="lg"/>
            </a:ln>
          </p:spPr>
        </p:cxnSp>
        <p:sp>
          <p:nvSpPr>
            <p:cNvPr id="43" name="Google Shape;1561;p107">
              <a:extLst>
                <a:ext uri="{FF2B5EF4-FFF2-40B4-BE49-F238E27FC236}">
                  <a16:creationId xmlns:a16="http://schemas.microsoft.com/office/drawing/2014/main" id="{FD1B5EC6-A31E-42B5-8160-FADBC330A700}"/>
                </a:ext>
              </a:extLst>
            </p:cNvPr>
            <p:cNvSpPr/>
            <p:nvPr/>
          </p:nvSpPr>
          <p:spPr>
            <a:xfrm rot="6727772">
              <a:off x="8939958" y="4327587"/>
              <a:ext cx="381000" cy="1129645"/>
            </a:xfrm>
            <a:prstGeom prst="downArrow">
              <a:avLst>
                <a:gd name="adj1" fmla="val 50000"/>
                <a:gd name="adj2" fmla="val 50000"/>
              </a:avLst>
            </a:prstGeom>
            <a:solidFill>
              <a:srgbClr val="AFB3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4" name="Google Shape;1562;p107">
              <a:extLst>
                <a:ext uri="{FF2B5EF4-FFF2-40B4-BE49-F238E27FC236}">
                  <a16:creationId xmlns:a16="http://schemas.microsoft.com/office/drawing/2014/main" id="{57D9DD14-51C3-4869-905E-11257FC3E563}"/>
                </a:ext>
              </a:extLst>
            </p:cNvPr>
            <p:cNvSpPr txBox="1"/>
            <p:nvPr/>
          </p:nvSpPr>
          <p:spPr>
            <a:xfrm>
              <a:off x="4149061" y="4522183"/>
              <a:ext cx="21264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5"/>
                  </a:solidFill>
                  <a:latin typeface="Montserrat"/>
                  <a:ea typeface="Montserrat"/>
                  <a:cs typeface="Montserrat"/>
                  <a:sym typeface="Montserrat"/>
                </a:rPr>
                <a:t>Model training</a:t>
              </a:r>
              <a:endParaRPr/>
            </a:p>
          </p:txBody>
        </p:sp>
        <p:grpSp>
          <p:nvGrpSpPr>
            <p:cNvPr id="45" name="Google Shape;1563;p107">
              <a:extLst>
                <a:ext uri="{FF2B5EF4-FFF2-40B4-BE49-F238E27FC236}">
                  <a16:creationId xmlns:a16="http://schemas.microsoft.com/office/drawing/2014/main" id="{DD81B745-90C8-4CCE-8F9E-E920C3FF6E56}"/>
                </a:ext>
              </a:extLst>
            </p:cNvPr>
            <p:cNvGrpSpPr/>
            <p:nvPr/>
          </p:nvGrpSpPr>
          <p:grpSpPr>
            <a:xfrm>
              <a:off x="10728588" y="5069568"/>
              <a:ext cx="1104714" cy="1097280"/>
              <a:chOff x="4379952" y="3346807"/>
              <a:chExt cx="1104714" cy="1097280"/>
            </a:xfrm>
          </p:grpSpPr>
          <p:pic>
            <p:nvPicPr>
              <p:cNvPr id="46" name="Google Shape;1564;p107">
                <a:extLst>
                  <a:ext uri="{FF2B5EF4-FFF2-40B4-BE49-F238E27FC236}">
                    <a16:creationId xmlns:a16="http://schemas.microsoft.com/office/drawing/2014/main" id="{C8517B3F-A842-4488-AFAE-42ECCE607CDF}"/>
                  </a:ext>
                </a:extLst>
              </p:cNvPr>
              <p:cNvPicPr preferRelativeResize="0"/>
              <p:nvPr/>
            </p:nvPicPr>
            <p:blipFill rotWithShape="1">
              <a:blip r:embed="rId12">
                <a:alphaModFix/>
              </a:blip>
              <a:srcRect l="13651" r="22330" b="4156"/>
              <a:stretch/>
            </p:blipFill>
            <p:spPr>
              <a:xfrm>
                <a:off x="4387386" y="3346807"/>
                <a:ext cx="1097280" cy="108540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47" name="Google Shape;1565;p107">
                <a:extLst>
                  <a:ext uri="{FF2B5EF4-FFF2-40B4-BE49-F238E27FC236}">
                    <a16:creationId xmlns:a16="http://schemas.microsoft.com/office/drawing/2014/main" id="{491D51F8-A46E-4AF0-BB7F-3DDC84728257}"/>
                  </a:ext>
                </a:extLst>
              </p:cNvPr>
              <p:cNvSpPr/>
              <p:nvPr/>
            </p:nvSpPr>
            <p:spPr>
              <a:xfrm>
                <a:off x="4379952" y="3346807"/>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spTree>
    <p:extLst>
      <p:ext uri="{BB962C8B-B14F-4D97-AF65-F5344CB8AC3E}">
        <p14:creationId xmlns:p14="http://schemas.microsoft.com/office/powerpoint/2010/main" val="275078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E9CBFD-57BF-4D89-A956-574CFC3C066C}"/>
              </a:ext>
            </a:extLst>
          </p:cNvPr>
          <p:cNvSpPr>
            <a:spLocks noGrp="1"/>
          </p:cNvSpPr>
          <p:nvPr>
            <p:ph type="title"/>
          </p:nvPr>
        </p:nvSpPr>
        <p:spPr/>
        <p:txBody>
          <a:bodyPr/>
          <a:lstStyle/>
          <a:p>
            <a:r>
              <a:rPr lang="nl-NL" dirty="0"/>
              <a:t>Active Learning: </a:t>
            </a:r>
            <a:r>
              <a:rPr lang="nl-NL" dirty="0" err="1"/>
              <a:t>example</a:t>
            </a:r>
            <a:endParaRPr lang="nl-BE" dirty="0"/>
          </a:p>
        </p:txBody>
      </p:sp>
      <p:grpSp>
        <p:nvGrpSpPr>
          <p:cNvPr id="43" name="Groep 42">
            <a:extLst>
              <a:ext uri="{FF2B5EF4-FFF2-40B4-BE49-F238E27FC236}">
                <a16:creationId xmlns:a16="http://schemas.microsoft.com/office/drawing/2014/main" id="{A5CDB4FA-BE71-4AB8-BB8A-331A87F83005}"/>
              </a:ext>
            </a:extLst>
          </p:cNvPr>
          <p:cNvGrpSpPr/>
          <p:nvPr/>
        </p:nvGrpSpPr>
        <p:grpSpPr>
          <a:xfrm>
            <a:off x="828898" y="1496156"/>
            <a:ext cx="11004404" cy="4708681"/>
            <a:chOff x="828898" y="1496156"/>
            <a:chExt cx="11004404" cy="4708681"/>
          </a:xfrm>
        </p:grpSpPr>
        <p:grpSp>
          <p:nvGrpSpPr>
            <p:cNvPr id="4" name="Google Shape;1571;p108">
              <a:extLst>
                <a:ext uri="{FF2B5EF4-FFF2-40B4-BE49-F238E27FC236}">
                  <a16:creationId xmlns:a16="http://schemas.microsoft.com/office/drawing/2014/main" id="{09540EB0-68AB-4C8E-A20D-6411F527E245}"/>
                </a:ext>
              </a:extLst>
            </p:cNvPr>
            <p:cNvGrpSpPr/>
            <p:nvPr/>
          </p:nvGrpSpPr>
          <p:grpSpPr>
            <a:xfrm>
              <a:off x="9862056" y="4609848"/>
              <a:ext cx="1097281" cy="1097280"/>
              <a:chOff x="8950909" y="4907280"/>
              <a:chExt cx="1097281" cy="1097280"/>
            </a:xfrm>
          </p:grpSpPr>
          <p:pic>
            <p:nvPicPr>
              <p:cNvPr id="5" name="Google Shape;1572;p108">
                <a:extLst>
                  <a:ext uri="{FF2B5EF4-FFF2-40B4-BE49-F238E27FC236}">
                    <a16:creationId xmlns:a16="http://schemas.microsoft.com/office/drawing/2014/main" id="{612C9B35-3AC7-4402-A621-9862E4466822}"/>
                  </a:ext>
                </a:extLst>
              </p:cNvPr>
              <p:cNvPicPr preferRelativeResize="0"/>
              <p:nvPr/>
            </p:nvPicPr>
            <p:blipFill rotWithShape="1">
              <a:blip r:embed="rId3">
                <a:alphaModFix/>
              </a:blip>
              <a:srcRect l="26085" t="21887" r="7468" b="4211"/>
              <a:stretch/>
            </p:blipFill>
            <p:spPr>
              <a:xfrm>
                <a:off x="8950909" y="4907280"/>
                <a:ext cx="1097281" cy="1097280"/>
              </a:xfrm>
              <a:prstGeom prst="rect">
                <a:avLst/>
              </a:prstGeom>
              <a:noFill/>
              <a:ln>
                <a:noFill/>
              </a:ln>
            </p:spPr>
          </p:pic>
          <p:sp>
            <p:nvSpPr>
              <p:cNvPr id="6" name="Google Shape;1573;p108">
                <a:extLst>
                  <a:ext uri="{FF2B5EF4-FFF2-40B4-BE49-F238E27FC236}">
                    <a16:creationId xmlns:a16="http://schemas.microsoft.com/office/drawing/2014/main" id="{0AC5A23F-67BD-4B05-9403-2DC880FBEF00}"/>
                  </a:ext>
                </a:extLst>
              </p:cNvPr>
              <p:cNvSpPr/>
              <p:nvPr/>
            </p:nvSpPr>
            <p:spPr>
              <a:xfrm>
                <a:off x="8950910" y="4907280"/>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7" name="Google Shape;1574;p108">
              <a:extLst>
                <a:ext uri="{FF2B5EF4-FFF2-40B4-BE49-F238E27FC236}">
                  <a16:creationId xmlns:a16="http://schemas.microsoft.com/office/drawing/2014/main" id="{74DB1862-42E6-40C4-86BE-0DEEF05E17B7}"/>
                </a:ext>
              </a:extLst>
            </p:cNvPr>
            <p:cNvGrpSpPr/>
            <p:nvPr/>
          </p:nvGrpSpPr>
          <p:grpSpPr>
            <a:xfrm>
              <a:off x="10026836" y="4698523"/>
              <a:ext cx="1130523" cy="1097951"/>
              <a:chOff x="3365277" y="3790184"/>
              <a:chExt cx="1130523" cy="1097951"/>
            </a:xfrm>
          </p:grpSpPr>
          <p:pic>
            <p:nvPicPr>
              <p:cNvPr id="8" name="Google Shape;1575;p108">
                <a:extLst>
                  <a:ext uri="{FF2B5EF4-FFF2-40B4-BE49-F238E27FC236}">
                    <a16:creationId xmlns:a16="http://schemas.microsoft.com/office/drawing/2014/main" id="{E6941049-48DA-4676-94F7-E67BCD10C222}"/>
                  </a:ext>
                </a:extLst>
              </p:cNvPr>
              <p:cNvPicPr preferRelativeResize="0"/>
              <p:nvPr/>
            </p:nvPicPr>
            <p:blipFill rotWithShape="1">
              <a:blip r:embed="rId4">
                <a:alphaModFix/>
              </a:blip>
              <a:srcRect l="36392" t="7179" r="18805" b="324"/>
              <a:stretch/>
            </p:blipFill>
            <p:spPr>
              <a:xfrm>
                <a:off x="3365277" y="3790855"/>
                <a:ext cx="1130523" cy="109728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9" name="Google Shape;1576;p108">
                <a:extLst>
                  <a:ext uri="{FF2B5EF4-FFF2-40B4-BE49-F238E27FC236}">
                    <a16:creationId xmlns:a16="http://schemas.microsoft.com/office/drawing/2014/main" id="{16920107-94C8-4931-94CA-96277B0627ED}"/>
                  </a:ext>
                </a:extLst>
              </p:cNvPr>
              <p:cNvSpPr/>
              <p:nvPr/>
            </p:nvSpPr>
            <p:spPr>
              <a:xfrm>
                <a:off x="3381703" y="379018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10" name="Google Shape;1577;p108">
              <a:extLst>
                <a:ext uri="{FF2B5EF4-FFF2-40B4-BE49-F238E27FC236}">
                  <a16:creationId xmlns:a16="http://schemas.microsoft.com/office/drawing/2014/main" id="{4757C27E-7350-44EC-A701-524B7B9C1DA3}"/>
                </a:ext>
              </a:extLst>
            </p:cNvPr>
            <p:cNvGrpSpPr/>
            <p:nvPr/>
          </p:nvGrpSpPr>
          <p:grpSpPr>
            <a:xfrm>
              <a:off x="10224858" y="4787869"/>
              <a:ext cx="1099239" cy="1104229"/>
              <a:chOff x="3247064" y="3760104"/>
              <a:chExt cx="1099239" cy="1104229"/>
            </a:xfrm>
          </p:grpSpPr>
          <p:pic>
            <p:nvPicPr>
              <p:cNvPr id="11" name="Google Shape;1578;p108">
                <a:extLst>
                  <a:ext uri="{FF2B5EF4-FFF2-40B4-BE49-F238E27FC236}">
                    <a16:creationId xmlns:a16="http://schemas.microsoft.com/office/drawing/2014/main" id="{61C2F8D9-9085-4238-9D49-F9192CEFC217}"/>
                  </a:ext>
                </a:extLst>
              </p:cNvPr>
              <p:cNvPicPr preferRelativeResize="0"/>
              <p:nvPr/>
            </p:nvPicPr>
            <p:blipFill rotWithShape="1">
              <a:blip r:embed="rId5">
                <a:alphaModFix/>
              </a:blip>
              <a:srcRect l="40602" t="2122" r="8308" b="565"/>
              <a:stretch/>
            </p:blipFill>
            <p:spPr>
              <a:xfrm>
                <a:off x="3247064" y="3767053"/>
                <a:ext cx="1097280" cy="109728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12" name="Google Shape;1579;p108">
                <a:extLst>
                  <a:ext uri="{FF2B5EF4-FFF2-40B4-BE49-F238E27FC236}">
                    <a16:creationId xmlns:a16="http://schemas.microsoft.com/office/drawing/2014/main" id="{615681E4-065A-4DFB-B8F7-6C26E17217DA}"/>
                  </a:ext>
                </a:extLst>
              </p:cNvPr>
              <p:cNvSpPr/>
              <p:nvPr/>
            </p:nvSpPr>
            <p:spPr>
              <a:xfrm>
                <a:off x="3249023" y="376010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3" name="Google Shape;1580;p108">
              <a:extLst>
                <a:ext uri="{FF2B5EF4-FFF2-40B4-BE49-F238E27FC236}">
                  <a16:creationId xmlns:a16="http://schemas.microsoft.com/office/drawing/2014/main" id="{0730A85F-AE88-40C5-B5AD-A702234CB1FF}"/>
                </a:ext>
              </a:extLst>
            </p:cNvPr>
            <p:cNvSpPr/>
            <p:nvPr/>
          </p:nvSpPr>
          <p:spPr>
            <a:xfrm>
              <a:off x="1287084" y="2295221"/>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4" name="Google Shape;1581;p108">
              <a:extLst>
                <a:ext uri="{FF2B5EF4-FFF2-40B4-BE49-F238E27FC236}">
                  <a16:creationId xmlns:a16="http://schemas.microsoft.com/office/drawing/2014/main" id="{36C3407A-D56D-456C-8F9F-1E803ED0638E}"/>
                </a:ext>
              </a:extLst>
            </p:cNvPr>
            <p:cNvSpPr/>
            <p:nvPr/>
          </p:nvSpPr>
          <p:spPr>
            <a:xfrm>
              <a:off x="1187332" y="265082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5" name="Google Shape;1582;p108">
              <a:extLst>
                <a:ext uri="{FF2B5EF4-FFF2-40B4-BE49-F238E27FC236}">
                  <a16:creationId xmlns:a16="http://schemas.microsoft.com/office/drawing/2014/main" id="{0EA34FAF-BFF7-453B-A589-F7F5E922CDBC}"/>
                </a:ext>
              </a:extLst>
            </p:cNvPr>
            <p:cNvSpPr/>
            <p:nvPr/>
          </p:nvSpPr>
          <p:spPr>
            <a:xfrm>
              <a:off x="1137456" y="2828630"/>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16" name="Google Shape;1583;p108">
              <a:extLst>
                <a:ext uri="{FF2B5EF4-FFF2-40B4-BE49-F238E27FC236}">
                  <a16:creationId xmlns:a16="http://schemas.microsoft.com/office/drawing/2014/main" id="{02B82B14-978B-4783-9107-199DD46D58FB}"/>
                </a:ext>
              </a:extLst>
            </p:cNvPr>
            <p:cNvGrpSpPr/>
            <p:nvPr/>
          </p:nvGrpSpPr>
          <p:grpSpPr>
            <a:xfrm>
              <a:off x="10391596" y="4883493"/>
              <a:ext cx="1097280" cy="1106002"/>
              <a:chOff x="5731426" y="2527111"/>
              <a:chExt cx="1097280" cy="1106002"/>
            </a:xfrm>
          </p:grpSpPr>
          <p:pic>
            <p:nvPicPr>
              <p:cNvPr id="17" name="Google Shape;1584;p108">
                <a:extLst>
                  <a:ext uri="{FF2B5EF4-FFF2-40B4-BE49-F238E27FC236}">
                    <a16:creationId xmlns:a16="http://schemas.microsoft.com/office/drawing/2014/main" id="{BBAA2299-3DA8-4FD1-BB7E-09DB5BB7F306}"/>
                  </a:ext>
                </a:extLst>
              </p:cNvPr>
              <p:cNvPicPr preferRelativeResize="0"/>
              <p:nvPr/>
            </p:nvPicPr>
            <p:blipFill rotWithShape="1">
              <a:blip r:embed="rId6">
                <a:alphaModFix/>
              </a:blip>
              <a:srcRect l="39143" t="6106" r="17498" b="25118"/>
              <a:stretch/>
            </p:blipFill>
            <p:spPr>
              <a:xfrm>
                <a:off x="5731426" y="2527111"/>
                <a:ext cx="1080854" cy="1106002"/>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18" name="Google Shape;1585;p108">
                <a:extLst>
                  <a:ext uri="{FF2B5EF4-FFF2-40B4-BE49-F238E27FC236}">
                    <a16:creationId xmlns:a16="http://schemas.microsoft.com/office/drawing/2014/main" id="{D4FC395D-0EE4-4E37-934F-B4E47217D80C}"/>
                  </a:ext>
                </a:extLst>
              </p:cNvPr>
              <p:cNvSpPr/>
              <p:nvPr/>
            </p:nvSpPr>
            <p:spPr>
              <a:xfrm>
                <a:off x="5731426" y="253583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19" name="Google Shape;1586;p108">
              <a:extLst>
                <a:ext uri="{FF2B5EF4-FFF2-40B4-BE49-F238E27FC236}">
                  <a16:creationId xmlns:a16="http://schemas.microsoft.com/office/drawing/2014/main" id="{30D8F4BE-82DB-4FF8-8885-107ACDEF9706}"/>
                </a:ext>
              </a:extLst>
            </p:cNvPr>
            <p:cNvGrpSpPr/>
            <p:nvPr/>
          </p:nvGrpSpPr>
          <p:grpSpPr>
            <a:xfrm>
              <a:off x="10556375" y="4980890"/>
              <a:ext cx="1104714" cy="1097281"/>
              <a:chOff x="5539926" y="2810044"/>
              <a:chExt cx="1104714" cy="1097281"/>
            </a:xfrm>
          </p:grpSpPr>
          <p:pic>
            <p:nvPicPr>
              <p:cNvPr id="20" name="Google Shape;1587;p108">
                <a:extLst>
                  <a:ext uri="{FF2B5EF4-FFF2-40B4-BE49-F238E27FC236}">
                    <a16:creationId xmlns:a16="http://schemas.microsoft.com/office/drawing/2014/main" id="{D51934A8-73AC-4F1F-8E58-880B912FAFBC}"/>
                  </a:ext>
                </a:extLst>
              </p:cNvPr>
              <p:cNvPicPr preferRelativeResize="0"/>
              <p:nvPr/>
            </p:nvPicPr>
            <p:blipFill rotWithShape="1">
              <a:blip r:embed="rId7">
                <a:alphaModFix/>
              </a:blip>
              <a:srcRect l="14026" t="14784" r="19999" b="9929"/>
              <a:stretch/>
            </p:blipFill>
            <p:spPr>
              <a:xfrm>
                <a:off x="5539926" y="2810044"/>
                <a:ext cx="1104714" cy="1085403"/>
              </a:xfrm>
              <a:prstGeom prst="rect">
                <a:avLst/>
              </a:prstGeom>
              <a:noFill/>
              <a:ln>
                <a:noFill/>
              </a:ln>
            </p:spPr>
          </p:pic>
          <p:sp>
            <p:nvSpPr>
              <p:cNvPr id="21" name="Google Shape;1588;p108">
                <a:extLst>
                  <a:ext uri="{FF2B5EF4-FFF2-40B4-BE49-F238E27FC236}">
                    <a16:creationId xmlns:a16="http://schemas.microsoft.com/office/drawing/2014/main" id="{C300E1B4-EC5B-41A2-B17C-094E906D351A}"/>
                  </a:ext>
                </a:extLst>
              </p:cNvPr>
              <p:cNvSpPr/>
              <p:nvPr/>
            </p:nvSpPr>
            <p:spPr>
              <a:xfrm>
                <a:off x="5547360" y="2810045"/>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nvGrpSpPr>
            <p:cNvPr id="22" name="Google Shape;1593;p108">
              <a:extLst>
                <a:ext uri="{FF2B5EF4-FFF2-40B4-BE49-F238E27FC236}">
                  <a16:creationId xmlns:a16="http://schemas.microsoft.com/office/drawing/2014/main" id="{6B4D25DA-9D9A-47D6-A1D6-D2B4D035833A}"/>
                </a:ext>
              </a:extLst>
            </p:cNvPr>
            <p:cNvGrpSpPr/>
            <p:nvPr/>
          </p:nvGrpSpPr>
          <p:grpSpPr>
            <a:xfrm>
              <a:off x="886126" y="3699708"/>
              <a:ext cx="1099230" cy="1106275"/>
              <a:chOff x="8425769" y="2456169"/>
              <a:chExt cx="1099230" cy="1106275"/>
            </a:xfrm>
          </p:grpSpPr>
          <p:pic>
            <p:nvPicPr>
              <p:cNvPr id="23" name="Google Shape;1594;p108">
                <a:extLst>
                  <a:ext uri="{FF2B5EF4-FFF2-40B4-BE49-F238E27FC236}">
                    <a16:creationId xmlns:a16="http://schemas.microsoft.com/office/drawing/2014/main" id="{442FD1EB-CEA1-4E61-A760-FA839E75FB8A}"/>
                  </a:ext>
                </a:extLst>
              </p:cNvPr>
              <p:cNvPicPr preferRelativeResize="0"/>
              <p:nvPr/>
            </p:nvPicPr>
            <p:blipFill rotWithShape="1">
              <a:blip r:embed="rId8">
                <a:alphaModFix/>
              </a:blip>
              <a:srcRect l="37200" t="4784" r="38630" b="68924"/>
              <a:stretch/>
            </p:blipFill>
            <p:spPr>
              <a:xfrm>
                <a:off x="8425769" y="2474873"/>
                <a:ext cx="1099230" cy="1052500"/>
              </a:xfrm>
              <a:prstGeom prst="rect">
                <a:avLst/>
              </a:prstGeom>
              <a:noFill/>
              <a:ln>
                <a:noFill/>
              </a:ln>
            </p:spPr>
          </p:pic>
          <p:grpSp>
            <p:nvGrpSpPr>
              <p:cNvPr id="24" name="Google Shape;1595;p108">
                <a:extLst>
                  <a:ext uri="{FF2B5EF4-FFF2-40B4-BE49-F238E27FC236}">
                    <a16:creationId xmlns:a16="http://schemas.microsoft.com/office/drawing/2014/main" id="{28389591-6BB4-4BE2-9170-C553324E395D}"/>
                  </a:ext>
                </a:extLst>
              </p:cNvPr>
              <p:cNvGrpSpPr/>
              <p:nvPr/>
            </p:nvGrpSpPr>
            <p:grpSpPr>
              <a:xfrm>
                <a:off x="8425769" y="2456169"/>
                <a:ext cx="1099230" cy="1106275"/>
                <a:chOff x="9629358" y="1346048"/>
                <a:chExt cx="1099230" cy="1106275"/>
              </a:xfrm>
            </p:grpSpPr>
            <p:pic>
              <p:nvPicPr>
                <p:cNvPr id="25" name="Google Shape;1596;p108">
                  <a:extLst>
                    <a:ext uri="{FF2B5EF4-FFF2-40B4-BE49-F238E27FC236}">
                      <a16:creationId xmlns:a16="http://schemas.microsoft.com/office/drawing/2014/main" id="{7BBADA48-7AC8-4EFE-9681-C3B52FB24037}"/>
                    </a:ext>
                  </a:extLst>
                </p:cNvPr>
                <p:cNvPicPr preferRelativeResize="0"/>
                <p:nvPr/>
              </p:nvPicPr>
              <p:blipFill rotWithShape="1">
                <a:blip r:embed="rId9">
                  <a:alphaModFix amt="0"/>
                </a:blip>
                <a:srcRect l="23478" t="5608" r="23346" b="9717"/>
                <a:stretch/>
              </p:blipFill>
              <p:spPr>
                <a:xfrm>
                  <a:off x="9629358" y="1346048"/>
                  <a:ext cx="1094800" cy="1078992"/>
                </a:xfrm>
                <a:prstGeom prst="rect">
                  <a:avLst/>
                </a:prstGeom>
                <a:noFill/>
                <a:ln>
                  <a:noFill/>
                </a:ln>
              </p:spPr>
            </p:pic>
            <p:sp>
              <p:nvSpPr>
                <p:cNvPr id="26" name="Google Shape;1597;p108">
                  <a:extLst>
                    <a:ext uri="{FF2B5EF4-FFF2-40B4-BE49-F238E27FC236}">
                      <a16:creationId xmlns:a16="http://schemas.microsoft.com/office/drawing/2014/main" id="{6BFC91F6-592C-4639-9BBC-3FA03362C016}"/>
                    </a:ext>
                  </a:extLst>
                </p:cNvPr>
                <p:cNvSpPr/>
                <p:nvPr/>
              </p:nvSpPr>
              <p:spPr>
                <a:xfrm>
                  <a:off x="9631308" y="1355043"/>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sp>
          <p:nvSpPr>
            <p:cNvPr id="27" name="Google Shape;1598;p108">
              <a:extLst>
                <a:ext uri="{FF2B5EF4-FFF2-40B4-BE49-F238E27FC236}">
                  <a16:creationId xmlns:a16="http://schemas.microsoft.com/office/drawing/2014/main" id="{D24DE1E2-58DB-4BB7-A450-B9FEB7F4EC57}"/>
                </a:ext>
              </a:extLst>
            </p:cNvPr>
            <p:cNvSpPr/>
            <p:nvPr/>
          </p:nvSpPr>
          <p:spPr>
            <a:xfrm>
              <a:off x="937952" y="3539842"/>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28" name="Google Shape;1599;p108">
              <a:extLst>
                <a:ext uri="{FF2B5EF4-FFF2-40B4-BE49-F238E27FC236}">
                  <a16:creationId xmlns:a16="http://schemas.microsoft.com/office/drawing/2014/main" id="{3F1A3737-2681-43FD-B213-F51B5C0076F8}"/>
                </a:ext>
              </a:extLst>
            </p:cNvPr>
            <p:cNvGrpSpPr/>
            <p:nvPr/>
          </p:nvGrpSpPr>
          <p:grpSpPr>
            <a:xfrm>
              <a:off x="828898" y="3895447"/>
              <a:ext cx="1106754" cy="1097280"/>
              <a:chOff x="828898" y="3895447"/>
              <a:chExt cx="1106754" cy="1097280"/>
            </a:xfrm>
          </p:grpSpPr>
          <p:sp>
            <p:nvSpPr>
              <p:cNvPr id="29" name="Google Shape;1600;p108">
                <a:extLst>
                  <a:ext uri="{FF2B5EF4-FFF2-40B4-BE49-F238E27FC236}">
                    <a16:creationId xmlns:a16="http://schemas.microsoft.com/office/drawing/2014/main" id="{0F9AE08B-BA84-42FD-A57E-D1EA3A410207}"/>
                  </a:ext>
                </a:extLst>
              </p:cNvPr>
              <p:cNvSpPr/>
              <p:nvPr/>
            </p:nvSpPr>
            <p:spPr>
              <a:xfrm>
                <a:off x="838200" y="3895447"/>
                <a:ext cx="1097452"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30" name="Google Shape;1601;p108">
                <a:extLst>
                  <a:ext uri="{FF2B5EF4-FFF2-40B4-BE49-F238E27FC236}">
                    <a16:creationId xmlns:a16="http://schemas.microsoft.com/office/drawing/2014/main" id="{B1E74E17-B395-456D-B8CA-2AECF75EEEF2}"/>
                  </a:ext>
                </a:extLst>
              </p:cNvPr>
              <p:cNvGrpSpPr/>
              <p:nvPr/>
            </p:nvGrpSpPr>
            <p:grpSpPr>
              <a:xfrm>
                <a:off x="828898" y="3895447"/>
                <a:ext cx="1099230" cy="1097280"/>
                <a:chOff x="8425769" y="2465164"/>
                <a:chExt cx="1099230" cy="1097280"/>
              </a:xfrm>
            </p:grpSpPr>
            <p:pic>
              <p:nvPicPr>
                <p:cNvPr id="31" name="Google Shape;1602;p108">
                  <a:extLst>
                    <a:ext uri="{FF2B5EF4-FFF2-40B4-BE49-F238E27FC236}">
                      <a16:creationId xmlns:a16="http://schemas.microsoft.com/office/drawing/2014/main" id="{43A7F66E-181A-444A-A742-7CB6EA37BFB4}"/>
                    </a:ext>
                  </a:extLst>
                </p:cNvPr>
                <p:cNvPicPr preferRelativeResize="0"/>
                <p:nvPr/>
              </p:nvPicPr>
              <p:blipFill rotWithShape="1">
                <a:blip r:embed="rId8">
                  <a:alphaModFix amt="60000"/>
                </a:blip>
                <a:srcRect l="37200" t="4784" r="38630" b="68924"/>
                <a:stretch/>
              </p:blipFill>
              <p:spPr>
                <a:xfrm>
                  <a:off x="8425769" y="2474873"/>
                  <a:ext cx="1099230" cy="1052500"/>
                </a:xfrm>
                <a:prstGeom prst="rect">
                  <a:avLst/>
                </a:prstGeom>
                <a:noFill/>
                <a:ln>
                  <a:noFill/>
                </a:ln>
              </p:spPr>
            </p:pic>
            <p:sp>
              <p:nvSpPr>
                <p:cNvPr id="32" name="Google Shape;1603;p108">
                  <a:extLst>
                    <a:ext uri="{FF2B5EF4-FFF2-40B4-BE49-F238E27FC236}">
                      <a16:creationId xmlns:a16="http://schemas.microsoft.com/office/drawing/2014/main" id="{729A1BFC-36FD-4603-B4AA-D3A84736C6CF}"/>
                    </a:ext>
                  </a:extLst>
                </p:cNvPr>
                <p:cNvSpPr/>
                <p:nvPr/>
              </p:nvSpPr>
              <p:spPr>
                <a:xfrm>
                  <a:off x="8427719" y="2465164"/>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sp>
          <p:nvSpPr>
            <p:cNvPr id="33" name="Google Shape;1604;p108">
              <a:extLst>
                <a:ext uri="{FF2B5EF4-FFF2-40B4-BE49-F238E27FC236}">
                  <a16:creationId xmlns:a16="http://schemas.microsoft.com/office/drawing/2014/main" id="{DA72C25D-5599-49CB-856C-58E1E8389790}"/>
                </a:ext>
              </a:extLst>
            </p:cNvPr>
            <p:cNvSpPr/>
            <p:nvPr/>
          </p:nvSpPr>
          <p:spPr>
            <a:xfrm>
              <a:off x="888076" y="3717645"/>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4" name="Google Shape;1605;p108">
              <a:extLst>
                <a:ext uri="{FF2B5EF4-FFF2-40B4-BE49-F238E27FC236}">
                  <a16:creationId xmlns:a16="http://schemas.microsoft.com/office/drawing/2014/main" id="{023FDCC7-CF47-494B-BDAC-7D18E071A30E}"/>
                </a:ext>
              </a:extLst>
            </p:cNvPr>
            <p:cNvSpPr/>
            <p:nvPr/>
          </p:nvSpPr>
          <p:spPr>
            <a:xfrm>
              <a:off x="838200" y="3895447"/>
              <a:ext cx="1097280" cy="1097280"/>
            </a:xfrm>
            <a:prstGeom prst="rect">
              <a:avLst/>
            </a:prstGeom>
            <a:solidFill>
              <a:srgbClr val="D3D5D3"/>
            </a:solid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pic>
          <p:nvPicPr>
            <p:cNvPr id="35" name="Google Shape;1606;p108">
              <a:extLst>
                <a:ext uri="{FF2B5EF4-FFF2-40B4-BE49-F238E27FC236}">
                  <a16:creationId xmlns:a16="http://schemas.microsoft.com/office/drawing/2014/main" id="{A33781CA-EB8D-4D08-93D6-96DB91B67AF5}"/>
                </a:ext>
              </a:extLst>
            </p:cNvPr>
            <p:cNvPicPr preferRelativeResize="0"/>
            <p:nvPr/>
          </p:nvPicPr>
          <p:blipFill rotWithShape="1">
            <a:blip r:embed="rId10">
              <a:alphaModFix/>
            </a:blip>
            <a:srcRect/>
            <a:stretch/>
          </p:blipFill>
          <p:spPr>
            <a:xfrm>
              <a:off x="5949516" y="3685716"/>
              <a:ext cx="2584450" cy="1832204"/>
            </a:xfrm>
            <a:prstGeom prst="rect">
              <a:avLst/>
            </a:prstGeom>
            <a:noFill/>
            <a:ln>
              <a:noFill/>
            </a:ln>
          </p:spPr>
        </p:pic>
        <p:pic>
          <p:nvPicPr>
            <p:cNvPr id="36" name="Google Shape;1607;p108">
              <a:extLst>
                <a:ext uri="{FF2B5EF4-FFF2-40B4-BE49-F238E27FC236}">
                  <a16:creationId xmlns:a16="http://schemas.microsoft.com/office/drawing/2014/main" id="{5D5C37B1-09E4-425D-BB40-E9135C320772}"/>
                </a:ext>
              </a:extLst>
            </p:cNvPr>
            <p:cNvPicPr preferRelativeResize="0"/>
            <p:nvPr/>
          </p:nvPicPr>
          <p:blipFill rotWithShape="1">
            <a:blip r:embed="rId11">
              <a:alphaModFix/>
            </a:blip>
            <a:srcRect/>
            <a:stretch/>
          </p:blipFill>
          <p:spPr>
            <a:xfrm>
              <a:off x="6302174" y="1496156"/>
              <a:ext cx="1609379" cy="1609379"/>
            </a:xfrm>
            <a:prstGeom prst="rect">
              <a:avLst/>
            </a:prstGeom>
            <a:noFill/>
            <a:ln>
              <a:noFill/>
            </a:ln>
          </p:spPr>
        </p:pic>
        <p:sp>
          <p:nvSpPr>
            <p:cNvPr id="37" name="Google Shape;1608;p108">
              <a:extLst>
                <a:ext uri="{FF2B5EF4-FFF2-40B4-BE49-F238E27FC236}">
                  <a16:creationId xmlns:a16="http://schemas.microsoft.com/office/drawing/2014/main" id="{8DDEC21E-8917-4564-A9F8-DE2D8451F128}"/>
                </a:ext>
              </a:extLst>
            </p:cNvPr>
            <p:cNvSpPr/>
            <p:nvPr/>
          </p:nvSpPr>
          <p:spPr>
            <a:xfrm>
              <a:off x="6555941" y="5662947"/>
              <a:ext cx="1371600" cy="182880"/>
            </a:xfrm>
            <a:prstGeom prst="roundRect">
              <a:avLst>
                <a:gd name="adj" fmla="val 50000"/>
              </a:avLst>
            </a:prstGeom>
            <a:solidFill>
              <a:schemeClr val="lt1"/>
            </a:solid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8" name="Google Shape;1609;p108">
              <a:extLst>
                <a:ext uri="{FF2B5EF4-FFF2-40B4-BE49-F238E27FC236}">
                  <a16:creationId xmlns:a16="http://schemas.microsoft.com/office/drawing/2014/main" id="{09C4D923-EB68-4EC6-9C38-930401C51AD6}"/>
                </a:ext>
              </a:extLst>
            </p:cNvPr>
            <p:cNvSpPr txBox="1"/>
            <p:nvPr/>
          </p:nvSpPr>
          <p:spPr>
            <a:xfrm>
              <a:off x="6427273" y="5866283"/>
              <a:ext cx="162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accent5"/>
                  </a:solidFill>
                  <a:latin typeface="Montserrat"/>
                  <a:ea typeface="Montserrat"/>
                  <a:cs typeface="Montserrat"/>
                  <a:sym typeface="Montserrat"/>
                </a:rPr>
                <a:t>90% accuracy</a:t>
              </a:r>
              <a:endParaRPr/>
            </a:p>
          </p:txBody>
        </p:sp>
        <p:sp>
          <p:nvSpPr>
            <p:cNvPr id="39" name="Google Shape;1610;p108">
              <a:extLst>
                <a:ext uri="{FF2B5EF4-FFF2-40B4-BE49-F238E27FC236}">
                  <a16:creationId xmlns:a16="http://schemas.microsoft.com/office/drawing/2014/main" id="{53979768-B765-493D-9FBE-69792F7BD76D}"/>
                </a:ext>
              </a:extLst>
            </p:cNvPr>
            <p:cNvSpPr/>
            <p:nvPr/>
          </p:nvSpPr>
          <p:spPr>
            <a:xfrm rot="-5400000">
              <a:off x="7058861" y="5170255"/>
              <a:ext cx="182880" cy="1188720"/>
            </a:xfrm>
            <a:prstGeom prst="round2SameRect">
              <a:avLst>
                <a:gd name="adj1" fmla="val 50000"/>
                <a:gd name="adj2" fmla="val 0"/>
              </a:avLst>
            </a:prstGeom>
            <a:solidFill>
              <a:schemeClr val="accent5">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nvGrpSpPr>
            <p:cNvPr id="40" name="Google Shape;1611;p108">
              <a:extLst>
                <a:ext uri="{FF2B5EF4-FFF2-40B4-BE49-F238E27FC236}">
                  <a16:creationId xmlns:a16="http://schemas.microsoft.com/office/drawing/2014/main" id="{7F56533A-04DB-42FE-9F05-9D2DE5694C6B}"/>
                </a:ext>
              </a:extLst>
            </p:cNvPr>
            <p:cNvGrpSpPr/>
            <p:nvPr/>
          </p:nvGrpSpPr>
          <p:grpSpPr>
            <a:xfrm>
              <a:off x="10728588" y="5069568"/>
              <a:ext cx="1104714" cy="1097280"/>
              <a:chOff x="4379952" y="3346807"/>
              <a:chExt cx="1104714" cy="1097280"/>
            </a:xfrm>
          </p:grpSpPr>
          <p:pic>
            <p:nvPicPr>
              <p:cNvPr id="41" name="Google Shape;1612;p108">
                <a:extLst>
                  <a:ext uri="{FF2B5EF4-FFF2-40B4-BE49-F238E27FC236}">
                    <a16:creationId xmlns:a16="http://schemas.microsoft.com/office/drawing/2014/main" id="{E07EBB91-3D30-4588-B05E-18E6FDB8581B}"/>
                  </a:ext>
                </a:extLst>
              </p:cNvPr>
              <p:cNvPicPr preferRelativeResize="0"/>
              <p:nvPr/>
            </p:nvPicPr>
            <p:blipFill rotWithShape="1">
              <a:blip r:embed="rId12">
                <a:alphaModFix/>
              </a:blip>
              <a:srcRect l="13651" r="22330" b="4156"/>
              <a:stretch/>
            </p:blipFill>
            <p:spPr>
              <a:xfrm>
                <a:off x="4387386" y="3346807"/>
                <a:ext cx="1097280" cy="1085400"/>
              </a:xfrm>
              <a:custGeom>
                <a:avLst/>
                <a:gdLst/>
                <a:ahLst/>
                <a:cxnLst/>
                <a:rect l="l" t="t" r="r" b="b"/>
                <a:pathLst>
                  <a:path w="1097280" h="1097280" extrusionOk="0">
                    <a:moveTo>
                      <a:pt x="0" y="0"/>
                    </a:moveTo>
                    <a:lnTo>
                      <a:pt x="1097280" y="0"/>
                    </a:lnTo>
                    <a:lnTo>
                      <a:pt x="1097280" y="1097280"/>
                    </a:lnTo>
                    <a:lnTo>
                      <a:pt x="0" y="1097280"/>
                    </a:lnTo>
                    <a:close/>
                  </a:path>
                </a:pathLst>
              </a:custGeom>
              <a:noFill/>
              <a:ln>
                <a:noFill/>
              </a:ln>
            </p:spPr>
          </p:pic>
          <p:sp>
            <p:nvSpPr>
              <p:cNvPr id="42" name="Google Shape;1613;p108">
                <a:extLst>
                  <a:ext uri="{FF2B5EF4-FFF2-40B4-BE49-F238E27FC236}">
                    <a16:creationId xmlns:a16="http://schemas.microsoft.com/office/drawing/2014/main" id="{4F8BA532-79D8-45F2-B7CE-4D6FAE4F8E9D}"/>
                  </a:ext>
                </a:extLst>
              </p:cNvPr>
              <p:cNvSpPr/>
              <p:nvPr/>
            </p:nvSpPr>
            <p:spPr>
              <a:xfrm>
                <a:off x="4379952" y="3346807"/>
                <a:ext cx="1097280" cy="1097280"/>
              </a:xfrm>
              <a:prstGeom prst="rect">
                <a:avLst/>
              </a:prstGeom>
              <a:noFill/>
              <a:ln w="25400" cap="flat" cmpd="sng">
                <a:solidFill>
                  <a:srgbClr val="B1B1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grpSp>
    </p:spTree>
    <p:extLst>
      <p:ext uri="{BB962C8B-B14F-4D97-AF65-F5344CB8AC3E}">
        <p14:creationId xmlns:p14="http://schemas.microsoft.com/office/powerpoint/2010/main" val="2037475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extLst>
              <a:ext uri="{FF2B5EF4-FFF2-40B4-BE49-F238E27FC236}">
                <a16:creationId xmlns:a16="http://schemas.microsoft.com/office/drawing/2014/main" id="{B839B78F-431E-4C6E-A27C-19973D749D51}"/>
              </a:ext>
            </a:extLst>
          </p:cNvPr>
          <p:cNvPicPr>
            <a:picLocks noGrp="1" noChangeAspect="1"/>
          </p:cNvPicPr>
          <p:nvPr>
            <p:ph idx="1"/>
          </p:nvPr>
        </p:nvPicPr>
        <p:blipFill>
          <a:blip r:embed="rId2"/>
          <a:stretch>
            <a:fillRect/>
          </a:stretch>
        </p:blipFill>
        <p:spPr>
          <a:xfrm>
            <a:off x="197172" y="921286"/>
            <a:ext cx="11797655" cy="5015428"/>
          </a:xfrm>
          <a:prstGeom prst="rect">
            <a:avLst/>
          </a:prstGeom>
        </p:spPr>
      </p:pic>
    </p:spTree>
    <p:extLst>
      <p:ext uri="{BB962C8B-B14F-4D97-AF65-F5344CB8AC3E}">
        <p14:creationId xmlns:p14="http://schemas.microsoft.com/office/powerpoint/2010/main" val="1547632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FBCA5ECF-10B8-457E-9426-5BFBF67B745D}"/>
              </a:ext>
            </a:extLst>
          </p:cNvPr>
          <p:cNvPicPr>
            <a:picLocks noChangeAspect="1"/>
          </p:cNvPicPr>
          <p:nvPr/>
        </p:nvPicPr>
        <p:blipFill>
          <a:blip r:embed="rId2"/>
          <a:stretch>
            <a:fillRect/>
          </a:stretch>
        </p:blipFill>
        <p:spPr>
          <a:xfrm>
            <a:off x="231404" y="668070"/>
            <a:ext cx="11729192" cy="5521860"/>
          </a:xfrm>
          <a:prstGeom prst="rect">
            <a:avLst/>
          </a:prstGeom>
        </p:spPr>
      </p:pic>
    </p:spTree>
    <p:extLst>
      <p:ext uri="{BB962C8B-B14F-4D97-AF65-F5344CB8AC3E}">
        <p14:creationId xmlns:p14="http://schemas.microsoft.com/office/powerpoint/2010/main" val="2170635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Model Distillation – special case of ‘transfer-active learning’</a:t>
            </a:r>
          </a:p>
        </p:txBody>
      </p:sp>
    </p:spTree>
    <p:extLst>
      <p:ext uri="{BB962C8B-B14F-4D97-AF65-F5344CB8AC3E}">
        <p14:creationId xmlns:p14="http://schemas.microsoft.com/office/powerpoint/2010/main" val="35586500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F0CDA-B6D5-4A8D-9944-BBAE44E21134}"/>
              </a:ext>
            </a:extLst>
          </p:cNvPr>
          <p:cNvSpPr>
            <a:spLocks noGrp="1"/>
          </p:cNvSpPr>
          <p:nvPr>
            <p:ph type="title"/>
          </p:nvPr>
        </p:nvSpPr>
        <p:spPr/>
        <p:txBody>
          <a:bodyPr/>
          <a:lstStyle/>
          <a:p>
            <a:r>
              <a:rPr lang="nl-NL" dirty="0" err="1"/>
              <a:t>Hierarchical</a:t>
            </a:r>
            <a:r>
              <a:rPr lang="nl-NL" dirty="0"/>
              <a:t> </a:t>
            </a:r>
            <a:r>
              <a:rPr lang="nl-NL" dirty="0" err="1"/>
              <a:t>Layers</a:t>
            </a:r>
            <a:endParaRPr lang="nl-BE" dirty="0"/>
          </a:p>
        </p:txBody>
      </p:sp>
      <p:pic>
        <p:nvPicPr>
          <p:cNvPr id="4" name="Tijdelijke aanduiding voor inhoud 3">
            <a:extLst>
              <a:ext uri="{FF2B5EF4-FFF2-40B4-BE49-F238E27FC236}">
                <a16:creationId xmlns:a16="http://schemas.microsoft.com/office/drawing/2014/main" id="{BAC95FD6-4256-492A-AF82-C764CE0BFA05}"/>
              </a:ext>
            </a:extLst>
          </p:cNvPr>
          <p:cNvPicPr>
            <a:picLocks noGrp="1" noChangeAspect="1"/>
          </p:cNvPicPr>
          <p:nvPr>
            <p:ph idx="1"/>
          </p:nvPr>
        </p:nvPicPr>
        <p:blipFill>
          <a:blip r:embed="rId3"/>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8738597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6A00268E-888B-483F-AF98-0A20CF072337}"/>
              </a:ext>
            </a:extLst>
          </p:cNvPr>
          <p:cNvPicPr>
            <a:picLocks noGrp="1" noChangeAspect="1"/>
          </p:cNvPicPr>
          <p:nvPr>
            <p:ph idx="1"/>
          </p:nvPr>
        </p:nvPicPr>
        <p:blipFill>
          <a:blip r:embed="rId3"/>
          <a:stretch>
            <a:fillRect/>
          </a:stretch>
        </p:blipFill>
        <p:spPr>
          <a:xfrm>
            <a:off x="0" y="2982491"/>
            <a:ext cx="5739564" cy="2920725"/>
          </a:xfrm>
          <a:prstGeom prst="rect">
            <a:avLst/>
          </a:prstGeom>
        </p:spPr>
      </p:pic>
      <p:pic>
        <p:nvPicPr>
          <p:cNvPr id="1026" name="Picture 2" descr="Gerelateerde afbeelding">
            <a:extLst>
              <a:ext uri="{FF2B5EF4-FFF2-40B4-BE49-F238E27FC236}">
                <a16:creationId xmlns:a16="http://schemas.microsoft.com/office/drawing/2014/main" id="{7E26724B-DE2E-47E8-BBE7-B0DE87722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58534"/>
            <a:ext cx="5739564" cy="35686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0E4AFBA-761A-453F-B97F-73430FDE2F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58259"/>
            <a:ext cx="83820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39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Object Detection &amp; Segmentation</a:t>
            </a:r>
            <a:br>
              <a:rPr lang="en-US" sz="5400" dirty="0">
                <a:solidFill>
                  <a:schemeClr val="bg1">
                    <a:lumMod val="95000"/>
                    <a:lumOff val="5000"/>
                  </a:schemeClr>
                </a:solidFill>
                <a:latin typeface="+mj-lt"/>
              </a:rPr>
            </a:br>
            <a:r>
              <a:rPr lang="en-US" sz="5400" dirty="0">
                <a:solidFill>
                  <a:schemeClr val="bg1">
                    <a:lumMod val="95000"/>
                    <a:lumOff val="5000"/>
                  </a:schemeClr>
                </a:solidFill>
                <a:latin typeface="+mj-lt"/>
              </a:rPr>
              <a:t>(next week)</a:t>
            </a:r>
          </a:p>
        </p:txBody>
      </p:sp>
    </p:spTree>
    <p:extLst>
      <p:ext uri="{BB962C8B-B14F-4D97-AF65-F5344CB8AC3E}">
        <p14:creationId xmlns:p14="http://schemas.microsoft.com/office/powerpoint/2010/main" val="3831456309"/>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1C8984-2D32-4BB4-9EF1-7F7981B659D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DA961963-396F-4503-9781-CF2AE8CDD49E}"/>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A1794051-524A-4E95-9F2E-5853AF3D3652}"/>
              </a:ext>
            </a:extLst>
          </p:cNvPr>
          <p:cNvPicPr>
            <a:picLocks noChangeAspect="1"/>
          </p:cNvPicPr>
          <p:nvPr/>
        </p:nvPicPr>
        <p:blipFill>
          <a:blip r:embed="rId2"/>
          <a:stretch>
            <a:fillRect/>
          </a:stretch>
        </p:blipFill>
        <p:spPr>
          <a:xfrm>
            <a:off x="0" y="51470"/>
            <a:ext cx="11874320" cy="6806530"/>
          </a:xfrm>
          <a:prstGeom prst="rect">
            <a:avLst/>
          </a:prstGeom>
        </p:spPr>
      </p:pic>
    </p:spTree>
    <p:extLst>
      <p:ext uri="{BB962C8B-B14F-4D97-AF65-F5344CB8AC3E}">
        <p14:creationId xmlns:p14="http://schemas.microsoft.com/office/powerpoint/2010/main" val="1428086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C05FD-148D-4AED-9D24-D03173D554C7}"/>
              </a:ext>
            </a:extLst>
          </p:cNvPr>
          <p:cNvSpPr>
            <a:spLocks noGrp="1"/>
          </p:cNvSpPr>
          <p:nvPr>
            <p:ph type="title"/>
          </p:nvPr>
        </p:nvSpPr>
        <p:spPr/>
        <p:txBody>
          <a:bodyPr/>
          <a:lstStyle/>
          <a:p>
            <a:r>
              <a:rPr lang="nl-NL" dirty="0"/>
              <a:t>Object </a:t>
            </a:r>
            <a:r>
              <a:rPr lang="nl-NL" dirty="0" err="1"/>
              <a:t>Detection</a:t>
            </a:r>
            <a:r>
              <a:rPr lang="nl-NL" dirty="0"/>
              <a:t> </a:t>
            </a:r>
            <a:r>
              <a:rPr lang="nl-NL" dirty="0" err="1"/>
              <a:t>and</a:t>
            </a:r>
            <a:r>
              <a:rPr lang="nl-NL" dirty="0"/>
              <a:t> </a:t>
            </a:r>
            <a:r>
              <a:rPr lang="nl-NL" dirty="0" err="1"/>
              <a:t>Segmentation</a:t>
            </a:r>
            <a:endParaRPr lang="nl-BE" dirty="0"/>
          </a:p>
        </p:txBody>
      </p:sp>
      <p:sp>
        <p:nvSpPr>
          <p:cNvPr id="3" name="Tijdelijke aanduiding voor inhoud 2">
            <a:extLst>
              <a:ext uri="{FF2B5EF4-FFF2-40B4-BE49-F238E27FC236}">
                <a16:creationId xmlns:a16="http://schemas.microsoft.com/office/drawing/2014/main" id="{12BDDB83-C690-43EB-BA94-F6F132280B9E}"/>
              </a:ext>
            </a:extLst>
          </p:cNvPr>
          <p:cNvSpPr>
            <a:spLocks noGrp="1"/>
          </p:cNvSpPr>
          <p:nvPr>
            <p:ph idx="1"/>
          </p:nvPr>
        </p:nvSpPr>
        <p:spPr/>
        <p:txBody>
          <a:bodyPr/>
          <a:lstStyle/>
          <a:p>
            <a:r>
              <a:rPr lang="nl-NL" dirty="0"/>
              <a:t>YOLO</a:t>
            </a:r>
          </a:p>
          <a:p>
            <a:r>
              <a:rPr lang="nl-NL" dirty="0"/>
              <a:t>SSD (single shot detector)</a:t>
            </a:r>
          </a:p>
          <a:p>
            <a:r>
              <a:rPr lang="nl-NL" dirty="0"/>
              <a:t>U-NET</a:t>
            </a:r>
            <a:endParaRPr lang="nl-BE" dirty="0"/>
          </a:p>
        </p:txBody>
      </p:sp>
    </p:spTree>
    <p:extLst>
      <p:ext uri="{BB962C8B-B14F-4D97-AF65-F5344CB8AC3E}">
        <p14:creationId xmlns:p14="http://schemas.microsoft.com/office/powerpoint/2010/main" val="102699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28A158B2-0B00-4389-9DB1-6FC2801ADBAC}"/>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Transfer Learning</a:t>
            </a:r>
          </a:p>
        </p:txBody>
      </p:sp>
    </p:spTree>
    <p:extLst>
      <p:ext uri="{BB962C8B-B14F-4D97-AF65-F5344CB8AC3E}">
        <p14:creationId xmlns:p14="http://schemas.microsoft.com/office/powerpoint/2010/main" val="31222549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9572F1-D4C7-4046-9610-3997C4672504}"/>
              </a:ext>
            </a:extLst>
          </p:cNvPr>
          <p:cNvSpPr>
            <a:spLocks noGrp="1"/>
          </p:cNvSpPr>
          <p:nvPr>
            <p:ph type="title"/>
          </p:nvPr>
        </p:nvSpPr>
        <p:spPr/>
        <p:txBody>
          <a:bodyPr/>
          <a:lstStyle/>
          <a:p>
            <a:r>
              <a:rPr lang="nl-NL" dirty="0"/>
              <a:t>Transfer Learning</a:t>
            </a:r>
            <a:endParaRPr lang="nl-BE" dirty="0"/>
          </a:p>
        </p:txBody>
      </p:sp>
      <p:sp>
        <p:nvSpPr>
          <p:cNvPr id="3" name="Tijdelijke aanduiding voor inhoud 2">
            <a:extLst>
              <a:ext uri="{FF2B5EF4-FFF2-40B4-BE49-F238E27FC236}">
                <a16:creationId xmlns:a16="http://schemas.microsoft.com/office/drawing/2014/main" id="{92B80673-352D-413C-B262-01751C3AA25A}"/>
              </a:ext>
            </a:extLst>
          </p:cNvPr>
          <p:cNvSpPr>
            <a:spLocks noGrp="1"/>
          </p:cNvSpPr>
          <p:nvPr>
            <p:ph idx="1"/>
          </p:nvPr>
        </p:nvSpPr>
        <p:spPr/>
        <p:txBody>
          <a:bodyPr>
            <a:normAutofit fontScale="92500" lnSpcReduction="10000"/>
          </a:bodyPr>
          <a:lstStyle/>
          <a:p>
            <a:pPr marL="0" indent="0">
              <a:buNone/>
            </a:pPr>
            <a:r>
              <a:rPr lang="nl-NL" dirty="0" err="1"/>
              <a:t>Deep</a:t>
            </a:r>
            <a:r>
              <a:rPr lang="nl-NL" dirty="0"/>
              <a:t> Learning is </a:t>
            </a:r>
            <a:r>
              <a:rPr lang="nl-NL" dirty="0">
                <a:solidFill>
                  <a:srgbClr val="FF0000"/>
                </a:solidFill>
              </a:rPr>
              <a:t>data </a:t>
            </a:r>
            <a:r>
              <a:rPr lang="nl-NL" dirty="0" err="1">
                <a:solidFill>
                  <a:srgbClr val="FF0000"/>
                </a:solidFill>
              </a:rPr>
              <a:t>hungry</a:t>
            </a:r>
            <a:endParaRPr lang="nl-NL" dirty="0">
              <a:solidFill>
                <a:srgbClr val="FF0000"/>
              </a:solidFill>
            </a:endParaRPr>
          </a:p>
          <a:p>
            <a:pPr marL="0" indent="0">
              <a:buNone/>
            </a:pPr>
            <a:r>
              <a:rPr lang="nl-NL" dirty="0" err="1"/>
              <a:t>Deep</a:t>
            </a:r>
            <a:r>
              <a:rPr lang="nl-NL" dirty="0"/>
              <a:t> Learning is </a:t>
            </a:r>
            <a:r>
              <a:rPr lang="nl-NL" dirty="0" err="1">
                <a:solidFill>
                  <a:srgbClr val="FF0000"/>
                </a:solidFill>
              </a:rPr>
              <a:t>compute</a:t>
            </a:r>
            <a:r>
              <a:rPr lang="nl-NL" dirty="0">
                <a:solidFill>
                  <a:srgbClr val="FF0000"/>
                </a:solidFill>
              </a:rPr>
              <a:t> intensive</a:t>
            </a:r>
          </a:p>
          <a:p>
            <a:endParaRPr lang="nl-NL" dirty="0"/>
          </a:p>
          <a:p>
            <a:pPr marL="0" indent="0">
              <a:buNone/>
            </a:pPr>
            <a:r>
              <a:rPr lang="nl-NL" dirty="0">
                <a:sym typeface="Wingdings" panose="05000000000000000000" pitchFamily="2" charset="2"/>
              </a:rPr>
              <a:t> </a:t>
            </a:r>
            <a:r>
              <a:rPr lang="nl-NL" dirty="0" err="1"/>
              <a:t>Can</a:t>
            </a:r>
            <a:r>
              <a:rPr lang="nl-NL" dirty="0"/>
              <a:t> we </a:t>
            </a:r>
            <a:r>
              <a:rPr lang="nl-NL" dirty="0" err="1"/>
              <a:t>use</a:t>
            </a:r>
            <a:r>
              <a:rPr lang="nl-NL" dirty="0"/>
              <a:t> </a:t>
            </a:r>
            <a:r>
              <a:rPr lang="nl-NL" dirty="0" err="1"/>
              <a:t>previously</a:t>
            </a:r>
            <a:r>
              <a:rPr lang="nl-NL" dirty="0"/>
              <a:t> </a:t>
            </a:r>
            <a:r>
              <a:rPr lang="nl-NL" dirty="0" err="1"/>
              <a:t>gathered</a:t>
            </a:r>
            <a:r>
              <a:rPr lang="nl-NL" dirty="0"/>
              <a:t> </a:t>
            </a:r>
            <a:r>
              <a:rPr lang="nl-NL" dirty="0" err="1"/>
              <a:t>knowledge</a:t>
            </a:r>
            <a:r>
              <a:rPr lang="nl-NL" dirty="0"/>
              <a:t>?</a:t>
            </a:r>
          </a:p>
          <a:p>
            <a:endParaRPr lang="nl-NL" dirty="0"/>
          </a:p>
          <a:p>
            <a:pPr marL="0" indent="0">
              <a:buNone/>
            </a:pPr>
            <a:r>
              <a:rPr lang="nl-NL" dirty="0"/>
              <a:t>Standing on </a:t>
            </a:r>
            <a:r>
              <a:rPr lang="nl-NL" dirty="0" err="1"/>
              <a:t>the</a:t>
            </a:r>
            <a:r>
              <a:rPr lang="nl-NL" dirty="0"/>
              <a:t> </a:t>
            </a:r>
            <a:r>
              <a:rPr lang="nl-NL" dirty="0" err="1"/>
              <a:t>shoulders</a:t>
            </a:r>
            <a:r>
              <a:rPr lang="nl-NL" dirty="0"/>
              <a:t> of </a:t>
            </a:r>
            <a:r>
              <a:rPr lang="nl-NL" dirty="0" err="1"/>
              <a:t>giants</a:t>
            </a:r>
            <a:r>
              <a:rPr lang="nl-NL" dirty="0"/>
              <a:t>…</a:t>
            </a:r>
          </a:p>
          <a:p>
            <a:endParaRPr lang="nl-NL" dirty="0"/>
          </a:p>
          <a:p>
            <a:r>
              <a:rPr lang="nl-NL" dirty="0" err="1"/>
              <a:t>Possible</a:t>
            </a:r>
            <a:r>
              <a:rPr lang="nl-NL" dirty="0"/>
              <a:t> re-</a:t>
            </a:r>
            <a:r>
              <a:rPr lang="nl-NL" dirty="0" err="1"/>
              <a:t>use</a:t>
            </a:r>
            <a:r>
              <a:rPr lang="nl-NL" dirty="0"/>
              <a:t> of:</a:t>
            </a:r>
          </a:p>
          <a:p>
            <a:pPr lvl="1"/>
            <a:r>
              <a:rPr lang="nl-NL" dirty="0"/>
              <a:t>Model </a:t>
            </a:r>
            <a:r>
              <a:rPr lang="nl-NL" dirty="0" err="1"/>
              <a:t>architecture</a:t>
            </a:r>
            <a:r>
              <a:rPr lang="nl-NL" dirty="0"/>
              <a:t>, or </a:t>
            </a:r>
            <a:r>
              <a:rPr lang="nl-NL" dirty="0" err="1"/>
              <a:t>parts</a:t>
            </a:r>
            <a:r>
              <a:rPr lang="nl-NL" dirty="0"/>
              <a:t> of </a:t>
            </a:r>
            <a:r>
              <a:rPr lang="nl-NL" dirty="0" err="1"/>
              <a:t>it</a:t>
            </a:r>
            <a:endParaRPr lang="nl-NL" dirty="0"/>
          </a:p>
          <a:p>
            <a:pPr lvl="1"/>
            <a:r>
              <a:rPr lang="nl-NL" dirty="0"/>
              <a:t>Pre-</a:t>
            </a:r>
            <a:r>
              <a:rPr lang="nl-NL" dirty="0" err="1"/>
              <a:t>trained</a:t>
            </a:r>
            <a:r>
              <a:rPr lang="nl-NL" dirty="0"/>
              <a:t> model: re-</a:t>
            </a:r>
            <a:r>
              <a:rPr lang="nl-NL" dirty="0" err="1"/>
              <a:t>use</a:t>
            </a:r>
            <a:r>
              <a:rPr lang="nl-NL" dirty="0"/>
              <a:t> first </a:t>
            </a:r>
            <a:r>
              <a:rPr lang="nl-NL" dirty="0" err="1"/>
              <a:t>layers</a:t>
            </a:r>
            <a:r>
              <a:rPr lang="nl-NL" dirty="0"/>
              <a:t>? Last </a:t>
            </a:r>
            <a:r>
              <a:rPr lang="nl-NL" dirty="0" err="1"/>
              <a:t>layers</a:t>
            </a:r>
            <a:r>
              <a:rPr lang="nl-NL" dirty="0"/>
              <a:t>? </a:t>
            </a:r>
          </a:p>
          <a:p>
            <a:pPr lvl="1"/>
            <a:endParaRPr lang="nl-BE" dirty="0"/>
          </a:p>
        </p:txBody>
      </p:sp>
      <p:pic>
        <p:nvPicPr>
          <p:cNvPr id="4" name="Afbeelding 3">
            <a:extLst>
              <a:ext uri="{FF2B5EF4-FFF2-40B4-BE49-F238E27FC236}">
                <a16:creationId xmlns:a16="http://schemas.microsoft.com/office/drawing/2014/main" id="{B63A6481-CBE5-4DF1-B332-1CA00517732F}"/>
              </a:ext>
            </a:extLst>
          </p:cNvPr>
          <p:cNvPicPr>
            <a:picLocks noChangeAspect="1"/>
          </p:cNvPicPr>
          <p:nvPr/>
        </p:nvPicPr>
        <p:blipFill rotWithShape="1">
          <a:blip r:embed="rId2"/>
          <a:srcRect l="1" t="13039" r="14" b="12798"/>
          <a:stretch/>
        </p:blipFill>
        <p:spPr>
          <a:xfrm>
            <a:off x="6390986" y="0"/>
            <a:ext cx="5801014" cy="3126259"/>
          </a:xfrm>
          <a:prstGeom prst="rect">
            <a:avLst/>
          </a:prstGeom>
        </p:spPr>
      </p:pic>
      <p:pic>
        <p:nvPicPr>
          <p:cNvPr id="5" name="Afbeelding 4">
            <a:extLst>
              <a:ext uri="{FF2B5EF4-FFF2-40B4-BE49-F238E27FC236}">
                <a16:creationId xmlns:a16="http://schemas.microsoft.com/office/drawing/2014/main" id="{50609E00-BB73-4E42-BA81-10C5C7738918}"/>
              </a:ext>
            </a:extLst>
          </p:cNvPr>
          <p:cNvPicPr>
            <a:picLocks noChangeAspect="1"/>
          </p:cNvPicPr>
          <p:nvPr/>
        </p:nvPicPr>
        <p:blipFill>
          <a:blip r:embed="rId3"/>
          <a:stretch>
            <a:fillRect/>
          </a:stretch>
        </p:blipFill>
        <p:spPr>
          <a:xfrm>
            <a:off x="8480229" y="3302236"/>
            <a:ext cx="2873571" cy="2874727"/>
          </a:xfrm>
          <a:prstGeom prst="rect">
            <a:avLst/>
          </a:prstGeom>
        </p:spPr>
      </p:pic>
    </p:spTree>
    <p:extLst>
      <p:ext uri="{BB962C8B-B14F-4D97-AF65-F5344CB8AC3E}">
        <p14:creationId xmlns:p14="http://schemas.microsoft.com/office/powerpoint/2010/main" val="3964809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7E1D1-8138-4C21-9B66-02B667D0FD2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05F40C9B-F1BD-4B78-A19F-1A48CB22FC8E}"/>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ED7775FB-6CEC-478F-9A32-398A8E617C58}"/>
              </a:ext>
            </a:extLst>
          </p:cNvPr>
          <p:cNvPicPr>
            <a:picLocks noChangeAspect="1"/>
          </p:cNvPicPr>
          <p:nvPr/>
        </p:nvPicPr>
        <p:blipFill>
          <a:blip r:embed="rId2"/>
          <a:stretch>
            <a:fillRect/>
          </a:stretch>
        </p:blipFill>
        <p:spPr>
          <a:xfrm>
            <a:off x="838200" y="69827"/>
            <a:ext cx="10515600" cy="6035290"/>
          </a:xfrm>
          <a:prstGeom prst="rect">
            <a:avLst/>
          </a:prstGeom>
        </p:spPr>
      </p:pic>
    </p:spTree>
    <p:extLst>
      <p:ext uri="{BB962C8B-B14F-4D97-AF65-F5344CB8AC3E}">
        <p14:creationId xmlns:p14="http://schemas.microsoft.com/office/powerpoint/2010/main" val="2354049685"/>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8F0E765827BE459D2E2F10D4AE71B1" ma:contentTypeVersion="" ma:contentTypeDescription="Een nieuw document maken." ma:contentTypeScope="" ma:versionID="c0320dba463d8f422b7ed7f36603ff35">
  <xsd:schema xmlns:xsd="http://www.w3.org/2001/XMLSchema" xmlns:xs="http://www.w3.org/2001/XMLSchema" xmlns:p="http://schemas.microsoft.com/office/2006/metadata/properties" xmlns:ns2="1e37ab7a-2f9d-4b11-8a70-b8adeec1f2f3" xmlns:ns3="2dc40555-4930-49f9-9de7-282035349440" xmlns:ns4="3b189b6c-2ec9-404f-8344-cfe33c8ec286" targetNamespace="http://schemas.microsoft.com/office/2006/metadata/properties" ma:root="true" ma:fieldsID="dd257c2accf6e2694483929657566940" ns2:_="" ns3:_="" ns4:_="">
    <xsd:import namespace="1e37ab7a-2f9d-4b11-8a70-b8adeec1f2f3"/>
    <xsd:import namespace="2dc40555-4930-49f9-9de7-282035349440"/>
    <xsd:import namespace="3b189b6c-2ec9-404f-8344-cfe33c8ec286"/>
    <xsd:element name="properties">
      <xsd:complexType>
        <xsd:sequence>
          <xsd:element name="documentManagement">
            <xsd:complexType>
              <xsd:all>
                <xsd:element ref="ns2:SharedWithUsers" minOccurs="0"/>
                <xsd:element ref="ns2:SharingHintHash"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b7a-2f9d-4b11-8a70-b8adeec1f2f3"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Hint-hash delen" ma:internalName="SharingHintHash" ma:readOnly="true">
      <xsd:simpleType>
        <xsd:restriction base="dms:Text"/>
      </xsd:simpleType>
    </xsd:element>
    <xsd:element name="SharedWithDetails" ma:index="10"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c40555-4930-49f9-9de7-282035349440" elementFormDefault="qualified">
    <xsd:import namespace="http://schemas.microsoft.com/office/2006/documentManagement/types"/>
    <xsd:import namespace="http://schemas.microsoft.com/office/infopath/2007/PartnerControls"/>
    <xsd:element name="LastSharedByUser" ma:index="11" nillable="true" ma:displayName="Laatst gedeeld, per gebruiker" ma:description="" ma:internalName="LastSharedByUser" ma:readOnly="true">
      <xsd:simpleType>
        <xsd:restriction base="dms:Note">
          <xsd:maxLength value="255"/>
        </xsd:restriction>
      </xsd:simpleType>
    </xsd:element>
    <xsd:element name="LastSharedByTime" ma:index="12"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b189b6c-2ec9-404f-8344-cfe33c8ec286"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e37ab7a-2f9d-4b11-8a70-b8adeec1f2f3">
      <UserInfo>
        <DisplayName>Veerle Asaert</DisplayName>
        <AccountId>904</AccountId>
        <AccountType/>
      </UserInfo>
      <UserInfo>
        <DisplayName>Tristan Fransen</DisplayName>
        <AccountId>157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DAC0E1-EB8C-488A-9645-68396A26F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b7a-2f9d-4b11-8a70-b8adeec1f2f3"/>
    <ds:schemaRef ds:uri="2dc40555-4930-49f9-9de7-282035349440"/>
    <ds:schemaRef ds:uri="3b189b6c-2ec9-404f-8344-cfe33c8ec2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A3E96F-7133-41F5-80DF-B5FE2ECD7683}">
  <ds:schemaRefs>
    <ds:schemaRef ds:uri="http://schemas.microsoft.com/office/2006/metadata/properties"/>
    <ds:schemaRef ds:uri="http://schemas.microsoft.com/office/infopath/2007/PartnerControls"/>
    <ds:schemaRef ds:uri="1e37ab7a-2f9d-4b11-8a70-b8adeec1f2f3"/>
  </ds:schemaRefs>
</ds:datastoreItem>
</file>

<file path=customXml/itemProps3.xml><?xml version="1.0" encoding="utf-8"?>
<ds:datastoreItem xmlns:ds="http://schemas.openxmlformats.org/officeDocument/2006/customXml" ds:itemID="{391D9E19-D54E-45B2-A90B-81CCF0C261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TotalTime>
  <Words>1541</Words>
  <Application>Microsoft Office PowerPoint</Application>
  <PresentationFormat>Breedbeeld</PresentationFormat>
  <Paragraphs>220</Paragraphs>
  <Slides>63</Slides>
  <Notes>27</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63</vt:i4>
      </vt:variant>
    </vt:vector>
  </HeadingPairs>
  <TitlesOfParts>
    <vt:vector size="70" baseType="lpstr">
      <vt:lpstr>Arial</vt:lpstr>
      <vt:lpstr>Calibri</vt:lpstr>
      <vt:lpstr>Calibri Light</vt:lpstr>
      <vt:lpstr>Courier New</vt:lpstr>
      <vt:lpstr>Montserrat</vt:lpstr>
      <vt:lpstr>Wingdings</vt:lpstr>
      <vt:lpstr>Kantoorthema</vt:lpstr>
      <vt:lpstr>Neural Networks</vt:lpstr>
      <vt:lpstr>Deep Learning = Data Hungry</vt:lpstr>
      <vt:lpstr>New Data Formats</vt:lpstr>
      <vt:lpstr>Rise of Computer Vision - ImageNet</vt:lpstr>
      <vt:lpstr>Using Deep Learning (CNN) on Imagenet </vt:lpstr>
      <vt:lpstr>Hierarchical Layers</vt:lpstr>
      <vt:lpstr>Transfer Learning</vt:lpstr>
      <vt:lpstr>Transfer Learning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Image Classification Pre-trained models (model zoo) </vt:lpstr>
      <vt:lpstr>ILSVRC (Imagenet Large Scale Visual Recognition Challenge)</vt:lpstr>
      <vt:lpstr>ImageNet</vt:lpstr>
      <vt:lpstr>PowerPoint-presentatie</vt:lpstr>
      <vt:lpstr>Architectures</vt:lpstr>
      <vt:lpstr>More layers  better</vt:lpstr>
      <vt:lpstr>Alexnet </vt:lpstr>
      <vt:lpstr>VGG</vt:lpstr>
      <vt:lpstr>PowerPoint-presentatie</vt:lpstr>
      <vt:lpstr>PowerPoint-presentatie</vt:lpstr>
      <vt:lpstr>Interim: 1x1 conv (identity conv)</vt:lpstr>
      <vt:lpstr>PowerPoint-presentatie</vt:lpstr>
      <vt:lpstr>PowerPoint-presentatie</vt:lpstr>
      <vt:lpstr>Inception  - GoogLeNet</vt:lpstr>
      <vt:lpstr>Inception module (naive = comp. intensive)</vt:lpstr>
      <vt:lpstr>Solution:</vt:lpstr>
      <vt:lpstr>Inception - GoogLeNet</vt:lpstr>
      <vt:lpstr>ResNet</vt:lpstr>
      <vt:lpstr>Residual training  easier training for deeper layers</vt:lpstr>
      <vt:lpstr>PowerPoint-presentatie</vt:lpstr>
      <vt:lpstr>DenseNet</vt:lpstr>
      <vt:lpstr>DenseNet</vt:lpstr>
      <vt:lpstr>Active Learning  (Semi-Supervised Learning)</vt:lpstr>
      <vt:lpstr>Need for (correctly) Labeled Dataset: ‘Go Fast’, or, ‘Go Smart’? (labeling data at scale challenge)</vt:lpstr>
      <vt:lpstr>Go Fast problems:  Human Labeling? Volume Problem?</vt:lpstr>
      <vt:lpstr>AI + Human-in-the-Loop Approach</vt:lpstr>
      <vt:lpstr>Labeling Data can be…</vt:lpstr>
      <vt:lpstr>Stages of Semi-Supervised Learning</vt:lpstr>
      <vt:lpstr>Active Learning cycles</vt:lpstr>
      <vt:lpstr>Go Smart… Learn From the Best…</vt:lpstr>
      <vt:lpstr>Active Learning: example</vt:lpstr>
      <vt:lpstr>Active Learning: example</vt:lpstr>
      <vt:lpstr>Active Learning: example</vt:lpstr>
      <vt:lpstr>Active Learning: example</vt:lpstr>
      <vt:lpstr>Active Learning: example</vt:lpstr>
      <vt:lpstr>Active Learning: example</vt:lpstr>
      <vt:lpstr>Active Learning: example</vt:lpstr>
      <vt:lpstr>Active Learning: example</vt:lpstr>
      <vt:lpstr>Active Learning: example</vt:lpstr>
      <vt:lpstr>Active Learning: example</vt:lpstr>
      <vt:lpstr>PowerPoint-presentatie</vt:lpstr>
      <vt:lpstr>PowerPoint-presentatie</vt:lpstr>
      <vt:lpstr>Model Distillation – special case of ‘transfer-active learning’</vt:lpstr>
      <vt:lpstr>PowerPoint-presentatie</vt:lpstr>
      <vt:lpstr>Object Detection &amp; Segmentation (next week)</vt:lpstr>
      <vt:lpstr>PowerPoint-presentatie</vt:lpstr>
      <vt:lpstr>Object Detection and Segmentation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Bram Heyns</dc:creator>
  <cp:lastModifiedBy>Bram Heyns</cp:lastModifiedBy>
  <cp:revision>10</cp:revision>
  <dcterms:created xsi:type="dcterms:W3CDTF">2019-10-13T12:36:30Z</dcterms:created>
  <dcterms:modified xsi:type="dcterms:W3CDTF">2019-10-14T11:34:12Z</dcterms:modified>
</cp:coreProperties>
</file>